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306" r:id="rId4"/>
    <p:sldId id="270" r:id="rId5"/>
    <p:sldId id="278" r:id="rId6"/>
    <p:sldId id="308" r:id="rId7"/>
    <p:sldId id="277" r:id="rId8"/>
    <p:sldId id="296" r:id="rId9"/>
    <p:sldId id="284" r:id="rId10"/>
    <p:sldId id="307" r:id="rId11"/>
    <p:sldId id="285" r:id="rId12"/>
    <p:sldId id="299" r:id="rId13"/>
    <p:sldId id="300" r:id="rId14"/>
    <p:sldId id="301" r:id="rId15"/>
    <p:sldId id="297" r:id="rId16"/>
    <p:sldId id="281" r:id="rId17"/>
    <p:sldId id="272" r:id="rId18"/>
    <p:sldId id="304" r:id="rId19"/>
    <p:sldId id="282" r:id="rId20"/>
    <p:sldId id="293" r:id="rId21"/>
    <p:sldId id="295" r:id="rId22"/>
    <p:sldId id="305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ias Krämer" initials="MK" lastIdx="1" clrIdx="0">
    <p:extLst>
      <p:ext uri="{19B8F6BF-5375-455C-9EA6-DF929625EA0E}">
        <p15:presenceInfo xmlns:p15="http://schemas.microsoft.com/office/powerpoint/2012/main" userId="8f12afda418b55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42398-CE82-4372-8ADB-EC5778C07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EA13DF2-46C6-44D4-AEBA-71EAABD3D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CF10DA-DD45-4AF4-9802-E31FA7EF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4ABFC2-2B27-4A80-997C-87C55A32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64AF8B-7A1C-4CF9-9037-9E85AFB3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5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5D931-1650-46A8-9505-87548D3C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AFB0F18-40A7-48DD-8026-73672756A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2D8C69-0D78-4732-88C1-8DD820F6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C68A63-1236-447C-B270-4BA6AE25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34E65F-0496-4E70-A362-06C17AD3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9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675C4E-0E6F-4453-8864-11501FFDE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88476C-4FA0-4BAB-BE52-BC1F773B3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20A798-D4BB-4CBC-AAFE-8A9EB455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FF6119-21EE-4867-9FE6-EF82FCD2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4755D-CBBD-4B5C-ACB7-F9D7ED55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DABDEA-7CDB-40EB-841B-E2B82001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E0FAE9-BCC3-41B2-BF33-E792DA4BE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8501B5-A123-4F4C-81EE-E66EAF4E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63D293-A506-4F6F-AA43-4AA4FE42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6AD927-B151-47E3-AE9A-F71C8823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B65D-568B-4057-B6A5-F694DAB4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2DBDDA-0BFE-4658-AFF6-700153A31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0031DF-3B32-4277-AA97-C6940EC0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ADA5CA-A588-4620-844F-80EAE29FC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8D88D0-4A9F-4349-891E-A6189D0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95556-AC1F-4626-80AA-762B392A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4BF09F-9E8A-46C9-AF06-74EA0231A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D95827-E5BE-4DD6-8126-E706315E6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57ADB8-5FD2-4ECB-B2FF-64F170D5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B1A293-6FCB-4E96-8566-EA65534E2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99582C-2E02-40EB-BDA0-B6BDE419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6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EA677-09BB-4E34-8B0D-210613C6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5703E0-2FE0-45C3-84B7-6D28CA1A2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2778BB-4015-4CCF-AF3E-77B7C6B2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39ABC5-B9A7-4EE4-8BA3-49289C117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1E5D06-6077-4533-A845-2C0B0ED96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B48D89-B1D4-48E2-8127-208E4C48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9D7EDB0-0974-4B25-92C8-7158FE88E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7F12B3D-B2CD-4FDA-8792-06001D1F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F4D27-2C20-4427-A7F0-8EF796BE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EE1151-845B-4E5F-A093-C4A1875E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DDA229-C7FD-45E3-B70E-4BF0EE861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C0BF84-866C-482F-8723-4B678DD3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0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6DA7A53-02E2-4265-8614-FA39C689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66F353-9A97-4085-8613-D5A56273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9D8B2B-1BDC-4135-AD20-2C43D243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4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7F83A-F72D-4E93-A38D-F4A95E2B4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BFD7D0-6A88-44BC-8D69-D19B0D3B6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B9201C-7DA7-4B92-ABE8-E5E58AB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B21094-7086-465B-A979-C33E7AC2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BD466E-2908-4F13-83B1-9FBF1A0B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D71CEB-4B61-45CA-B73B-F274911D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0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0310D-CB6E-4BF8-88E0-DBB6A5C4D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B9A41B-00E6-4CEE-B4DA-ABF890E61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341141-6D57-4B6B-8A16-7612E209E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5E472C-0A5A-4554-80C8-655582DA9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439BAA-4D93-43CE-A002-F2A89710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72E857-3A78-4C8C-8D29-AF011B3D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9A3C75F-1A2D-4ABE-81A6-79B6C80E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0009C6-DE68-4F71-85E7-339F27CEB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2BA51A-834F-4603-B4D2-E302FA286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AF28F-6E4E-4ED8-BE8B-B3DC5A985B9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E4F82D-B6DB-4DD0-9EC2-88429B109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84C901-86A4-46A7-BE09-29F3D8CC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A3149-E900-40AA-91D9-5541F6C72BE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0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staff.itn.liu.se/~stegu/simplexnoise/simplexnoise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packt-cdn.com/downloads/9781789342253_ColorImages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ic.packt-cdn.com/downloads/9781789342253_ColorImages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st.github.com/patriciogonzalezvivo/670c22f3966e662d2f8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staff.itn.liu.se/~stegu/simplexnoise/simplexnoise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dium.com/@travall/procedural-2d-island-generation-noise-functions-13976bddeaf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craftvillageseeds.com/wiki/index.php?title=File:Minecraft_mountain_village_forest_plains_seed_1.8.8.jpg#filelinks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ebstaff.itn.liu.se/~stegu/simplexnoise/simplexnoise.pdf" TargetMode="External"/><Relationship Id="rId2" Type="http://schemas.openxmlformats.org/officeDocument/2006/relationships/hyperlink" Target="https://web.archive.org/web/20071011035810/http:/noisemachine.com/talk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quilezles.org/www/articles/voronoise/voronoise.htm" TargetMode="External"/><Relationship Id="rId5" Type="http://schemas.openxmlformats.org/officeDocument/2006/relationships/hyperlink" Target="https://medium.com/@travall/procedural-2d-island-generation-noise-functions-13976bddeaf9" TargetMode="External"/><Relationship Id="rId4" Type="http://schemas.openxmlformats.org/officeDocument/2006/relationships/hyperlink" Target="https://ebookcentral.proquest.com/lib/gbv/detail.action?docID=553227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ebstaff.itn.liu.se/~stegu/simplexnoise/simplexnoise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DD7A0-DD29-4B03-A0FE-3C936FD80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000" dirty="0"/>
              <a:t>Noise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EF699A-C66D-4596-ADAC-8C84B3CD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3415"/>
            <a:ext cx="9144000" cy="1655762"/>
          </a:xfrm>
        </p:spPr>
        <p:txBody>
          <a:bodyPr/>
          <a:lstStyle/>
          <a:p>
            <a:r>
              <a:rPr lang="de-DE" dirty="0"/>
              <a:t>CG2 - Medieninformatik </a:t>
            </a:r>
          </a:p>
          <a:p>
            <a:r>
              <a:rPr lang="de-DE" dirty="0"/>
              <a:t>Mathias Krämer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0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2D | Step 1/3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DF5C85D-D0BA-458C-ACC1-1CB24C4ED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8" t="9514" r="4879" b="14424"/>
          <a:stretch/>
        </p:blipFill>
        <p:spPr>
          <a:xfrm>
            <a:off x="2829790" y="1850838"/>
            <a:ext cx="6061364" cy="2814810"/>
          </a:xfrm>
          <a:prstGeom prst="rect">
            <a:avLst/>
          </a:prstGeom>
        </p:spPr>
      </p:pic>
      <p:sp>
        <p:nvSpPr>
          <p:cNvPr id="1067" name="Textfeld 1066">
            <a:extLst>
              <a:ext uri="{FF2B5EF4-FFF2-40B4-BE49-F238E27FC236}">
                <a16:creationId xmlns:a16="http://schemas.microsoft.com/office/drawing/2014/main" id="{B7B9A768-D588-490F-8840-4AA7D2D58B52}"/>
              </a:ext>
            </a:extLst>
          </p:cNvPr>
          <p:cNvSpPr txBox="1"/>
          <p:nvPr/>
        </p:nvSpPr>
        <p:spPr>
          <a:xfrm>
            <a:off x="838200" y="6292820"/>
            <a:ext cx="4083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By </a:t>
            </a:r>
            <a:r>
              <a:rPr lang="en-US" sz="1000" dirty="0" err="1"/>
              <a:t>Matthewslf</a:t>
            </a:r>
            <a:r>
              <a:rPr lang="en-US" sz="1000" dirty="0"/>
              <a:t> - Own work, CC BY-SA 4.0, https://commons.wikimedia.org/w/index.php?curid=77692522</a:t>
            </a:r>
            <a:endParaRPr lang="de-DE" sz="1000" dirty="0"/>
          </a:p>
        </p:txBody>
      </p:sp>
      <p:sp>
        <p:nvSpPr>
          <p:cNvPr id="1152" name="Rechteck 1151">
            <a:extLst>
              <a:ext uri="{FF2B5EF4-FFF2-40B4-BE49-F238E27FC236}">
                <a16:creationId xmlns:a16="http://schemas.microsoft.com/office/drawing/2014/main" id="{D3533C54-6922-40CB-9CAA-37C490EA2BB4}"/>
              </a:ext>
            </a:extLst>
          </p:cNvPr>
          <p:cNvSpPr/>
          <p:nvPr/>
        </p:nvSpPr>
        <p:spPr>
          <a:xfrm>
            <a:off x="3100647" y="4825798"/>
            <a:ext cx="5519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At each grid point a pseudo-random 2D gradient is picked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58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2D | Step 2/3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0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2. 	Computing the dot product between the gradient vectors and distance vectors</a:t>
            </a:r>
          </a:p>
          <a:p>
            <a:pPr marL="0" indent="0">
              <a:buNone/>
            </a:pPr>
            <a:r>
              <a:rPr lang="de-DE" sz="2000" dirty="0"/>
              <a:t>2. 1	Looking at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point</a:t>
            </a:r>
            <a:r>
              <a:rPr lang="de-DE" sz="2000" dirty="0"/>
              <a:t> and </a:t>
            </a:r>
            <a:r>
              <a:rPr lang="de-DE" sz="2000" dirty="0" err="1"/>
              <a:t>its</a:t>
            </a:r>
            <a:r>
              <a:rPr lang="de-DE" sz="2000" dirty="0"/>
              <a:t> </a:t>
            </a:r>
            <a:r>
              <a:rPr lang="de-DE" sz="2000" dirty="0" err="1"/>
              <a:t>corresponding</a:t>
            </a:r>
            <a:r>
              <a:rPr lang="de-DE" sz="2000" dirty="0"/>
              <a:t> </a:t>
            </a:r>
            <a:r>
              <a:rPr lang="de-DE" sz="2000" dirty="0" err="1"/>
              <a:t>gradient</a:t>
            </a:r>
            <a:r>
              <a:rPr lang="de-DE" sz="2000" dirty="0"/>
              <a:t> </a:t>
            </a:r>
            <a:r>
              <a:rPr lang="de-DE" sz="2000" dirty="0" err="1"/>
              <a:t>vectors</a:t>
            </a:r>
            <a:endParaRPr lang="de-DE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74" name="Rechteck 473">
            <a:extLst>
              <a:ext uri="{FF2B5EF4-FFF2-40B4-BE49-F238E27FC236}">
                <a16:creationId xmlns:a16="http://schemas.microsoft.com/office/drawing/2014/main" id="{742B3F06-1B98-4A2D-8ACF-2D1666D5DA3E}"/>
              </a:ext>
            </a:extLst>
          </p:cNvPr>
          <p:cNvSpPr/>
          <p:nvPr/>
        </p:nvSpPr>
        <p:spPr>
          <a:xfrm>
            <a:off x="5663815" y="2817567"/>
            <a:ext cx="2822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1)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1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1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75" name="Rechteck 474">
            <a:extLst>
              <a:ext uri="{FF2B5EF4-FFF2-40B4-BE49-F238E27FC236}">
                <a16:creationId xmlns:a16="http://schemas.microsoft.com/office/drawing/2014/main" id="{DC3282FF-9A3A-4A81-B5AA-31837FCCC539}"/>
              </a:ext>
            </a:extLst>
          </p:cNvPr>
          <p:cNvSpPr/>
          <p:nvPr/>
        </p:nvSpPr>
        <p:spPr>
          <a:xfrm>
            <a:off x="7763861" y="2824728"/>
            <a:ext cx="27415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2)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2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2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</a:p>
          <a:p>
            <a:endParaRPr lang="de-DE" sz="2000" dirty="0"/>
          </a:p>
        </p:txBody>
      </p:sp>
      <p:sp>
        <p:nvSpPr>
          <p:cNvPr id="476" name="Rechteck 475">
            <a:extLst>
              <a:ext uri="{FF2B5EF4-FFF2-40B4-BE49-F238E27FC236}">
                <a16:creationId xmlns:a16="http://schemas.microsoft.com/office/drawing/2014/main" id="{183ECB43-3F91-44E7-8477-3101FAABAE74}"/>
              </a:ext>
            </a:extLst>
          </p:cNvPr>
          <p:cNvSpPr/>
          <p:nvPr/>
        </p:nvSpPr>
        <p:spPr>
          <a:xfrm>
            <a:off x="5663814" y="4844872"/>
            <a:ext cx="3083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3)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3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3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</a:p>
          <a:p>
            <a:endParaRPr lang="de-DE" sz="2000" dirty="0"/>
          </a:p>
        </p:txBody>
      </p:sp>
      <p:sp>
        <p:nvSpPr>
          <p:cNvPr id="477" name="Rechteck 476">
            <a:extLst>
              <a:ext uri="{FF2B5EF4-FFF2-40B4-BE49-F238E27FC236}">
                <a16:creationId xmlns:a16="http://schemas.microsoft.com/office/drawing/2014/main" id="{3C9B7B76-2814-4139-8D96-1F47E4ABD200}"/>
              </a:ext>
            </a:extLst>
          </p:cNvPr>
          <p:cNvSpPr/>
          <p:nvPr/>
        </p:nvSpPr>
        <p:spPr>
          <a:xfrm>
            <a:off x="7763860" y="4841408"/>
            <a:ext cx="2840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4)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4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4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</a:p>
          <a:p>
            <a:endParaRPr lang="de-DE" sz="2000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979DB474-376F-4A91-8B2C-63598C9FFCC8}"/>
              </a:ext>
            </a:extLst>
          </p:cNvPr>
          <p:cNvSpPr/>
          <p:nvPr/>
        </p:nvSpPr>
        <p:spPr>
          <a:xfrm>
            <a:off x="1963814" y="4599883"/>
            <a:ext cx="184387" cy="1843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62971C7-D348-4F4F-82BB-DE71DC4DBCDD}"/>
              </a:ext>
            </a:extLst>
          </p:cNvPr>
          <p:cNvGrpSpPr/>
          <p:nvPr/>
        </p:nvGrpSpPr>
        <p:grpSpPr>
          <a:xfrm>
            <a:off x="151641" y="2817567"/>
            <a:ext cx="3726687" cy="3760289"/>
            <a:chOff x="7077934" y="2962899"/>
            <a:chExt cx="2856189" cy="2881942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A319B48-5589-4FCC-9987-D302125D256E}"/>
                </a:ext>
              </a:extLst>
            </p:cNvPr>
            <p:cNvSpPr/>
            <p:nvPr/>
          </p:nvSpPr>
          <p:spPr>
            <a:xfrm>
              <a:off x="7705507" y="3018032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39DAD002-20A0-476A-BF65-AB990E1E933B}"/>
                </a:ext>
              </a:extLst>
            </p:cNvPr>
            <p:cNvSpPr/>
            <p:nvPr/>
          </p:nvSpPr>
          <p:spPr>
            <a:xfrm>
              <a:off x="8248879" y="3018032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B6D11E18-77CE-4DC1-B24C-27913DFB53C0}"/>
                </a:ext>
              </a:extLst>
            </p:cNvPr>
            <p:cNvSpPr/>
            <p:nvPr/>
          </p:nvSpPr>
          <p:spPr>
            <a:xfrm>
              <a:off x="8792251" y="3018032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3BA6B64-CE2F-41F6-AB8E-B69648A256A5}"/>
                </a:ext>
              </a:extLst>
            </p:cNvPr>
            <p:cNvSpPr/>
            <p:nvPr/>
          </p:nvSpPr>
          <p:spPr>
            <a:xfrm>
              <a:off x="9335622" y="3018032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20DC4B1-ABE6-41FE-A2F1-F9786354BFD0}"/>
                </a:ext>
              </a:extLst>
            </p:cNvPr>
            <p:cNvSpPr/>
            <p:nvPr/>
          </p:nvSpPr>
          <p:spPr>
            <a:xfrm>
              <a:off x="7705507" y="3561404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70E4445-F3BE-4DB5-B386-2BAFE33A0F66}"/>
                </a:ext>
              </a:extLst>
            </p:cNvPr>
            <p:cNvSpPr/>
            <p:nvPr/>
          </p:nvSpPr>
          <p:spPr>
            <a:xfrm>
              <a:off x="8248879" y="3561404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31A7BC52-B003-4C8E-BBCA-775392166A19}"/>
                </a:ext>
              </a:extLst>
            </p:cNvPr>
            <p:cNvSpPr/>
            <p:nvPr/>
          </p:nvSpPr>
          <p:spPr>
            <a:xfrm>
              <a:off x="8792251" y="3561404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BFB03F5C-BC6B-4D43-B300-9B3670CAD433}"/>
                </a:ext>
              </a:extLst>
            </p:cNvPr>
            <p:cNvSpPr/>
            <p:nvPr/>
          </p:nvSpPr>
          <p:spPr>
            <a:xfrm>
              <a:off x="9335622" y="3561404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D7E6D8B-5D23-47CE-81FE-64B17345A832}"/>
                </a:ext>
              </a:extLst>
            </p:cNvPr>
            <p:cNvSpPr/>
            <p:nvPr/>
          </p:nvSpPr>
          <p:spPr>
            <a:xfrm>
              <a:off x="7705507" y="4104776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5B040D2F-4C3B-475D-9F96-8BAFB7C6FF80}"/>
                </a:ext>
              </a:extLst>
            </p:cNvPr>
            <p:cNvSpPr/>
            <p:nvPr/>
          </p:nvSpPr>
          <p:spPr>
            <a:xfrm>
              <a:off x="8248879" y="4104776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43C62FD4-DBF6-4FE9-84F3-63338B773D1C}"/>
                </a:ext>
              </a:extLst>
            </p:cNvPr>
            <p:cNvSpPr/>
            <p:nvPr/>
          </p:nvSpPr>
          <p:spPr>
            <a:xfrm>
              <a:off x="8792251" y="4104776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8B36B83-1B54-4CD6-94A4-289361490358}"/>
                </a:ext>
              </a:extLst>
            </p:cNvPr>
            <p:cNvSpPr/>
            <p:nvPr/>
          </p:nvSpPr>
          <p:spPr>
            <a:xfrm>
              <a:off x="9335622" y="4104776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C67347-06F4-422A-A4AC-B64FA123B32A}"/>
                </a:ext>
              </a:extLst>
            </p:cNvPr>
            <p:cNvSpPr/>
            <p:nvPr/>
          </p:nvSpPr>
          <p:spPr>
            <a:xfrm>
              <a:off x="7705507" y="4648148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31DDBEA9-4C83-43A3-94C9-2176EE5122CA}"/>
                </a:ext>
              </a:extLst>
            </p:cNvPr>
            <p:cNvSpPr/>
            <p:nvPr/>
          </p:nvSpPr>
          <p:spPr>
            <a:xfrm>
              <a:off x="8248879" y="4648148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4A1C0581-FC72-4C5A-8918-21F14FED3863}"/>
                </a:ext>
              </a:extLst>
            </p:cNvPr>
            <p:cNvSpPr/>
            <p:nvPr/>
          </p:nvSpPr>
          <p:spPr>
            <a:xfrm>
              <a:off x="8792251" y="4648148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2D05D39E-5116-4849-8E36-5E291C9EE913}"/>
                </a:ext>
              </a:extLst>
            </p:cNvPr>
            <p:cNvSpPr/>
            <p:nvPr/>
          </p:nvSpPr>
          <p:spPr>
            <a:xfrm>
              <a:off x="9335622" y="4648148"/>
              <a:ext cx="543372" cy="54337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8C36FE50-9DDF-48BF-8367-6EAB08AEDC67}"/>
                </a:ext>
              </a:extLst>
            </p:cNvPr>
            <p:cNvSpPr/>
            <p:nvPr/>
          </p:nvSpPr>
          <p:spPr>
            <a:xfrm>
              <a:off x="7649434" y="2962899"/>
              <a:ext cx="110262" cy="1102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5803777-6CBF-4424-9EEF-F58487732806}"/>
                </a:ext>
              </a:extLst>
            </p:cNvPr>
            <p:cNvSpPr/>
            <p:nvPr/>
          </p:nvSpPr>
          <p:spPr>
            <a:xfrm>
              <a:off x="9823861" y="2962899"/>
              <a:ext cx="110262" cy="1102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0729FA4-B999-4756-A62E-6EDB5D5AB721}"/>
                </a:ext>
              </a:extLst>
            </p:cNvPr>
            <p:cNvSpPr/>
            <p:nvPr/>
          </p:nvSpPr>
          <p:spPr>
            <a:xfrm>
              <a:off x="7649434" y="5118276"/>
              <a:ext cx="110262" cy="1102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2ADC1E3A-7E46-48FA-BFB5-906F428ADC15}"/>
                </a:ext>
              </a:extLst>
            </p:cNvPr>
            <p:cNvSpPr/>
            <p:nvPr/>
          </p:nvSpPr>
          <p:spPr>
            <a:xfrm>
              <a:off x="9823861" y="5118276"/>
              <a:ext cx="110262" cy="1102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A4D20C04-034F-4B16-88FB-F19215AC979F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H="1">
              <a:off x="9153730" y="3057014"/>
              <a:ext cx="686278" cy="7005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234BDBD3-9603-4AFF-B771-AC9F7DB8EF68}"/>
                </a:ext>
              </a:extLst>
            </p:cNvPr>
            <p:cNvCxnSpPr>
              <a:cxnSpLocks/>
            </p:cNvCxnSpPr>
            <p:nvPr/>
          </p:nvCxnSpPr>
          <p:spPr>
            <a:xfrm>
              <a:off x="7718290" y="3018032"/>
              <a:ext cx="787739" cy="7919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DD75B418-3A9B-42B2-B45A-EA756F04C4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7934" y="4495801"/>
              <a:ext cx="619326" cy="6677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EA33E963-15CB-404F-9128-4EFBDFBE8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3074" y="5165779"/>
              <a:ext cx="749860" cy="6790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hteck 82">
            <a:extLst>
              <a:ext uri="{FF2B5EF4-FFF2-40B4-BE49-F238E27FC236}">
                <a16:creationId xmlns:a16="http://schemas.microsoft.com/office/drawing/2014/main" id="{020EE5B8-9316-493C-9630-8755AF154B86}"/>
              </a:ext>
            </a:extLst>
          </p:cNvPr>
          <p:cNvSpPr/>
          <p:nvPr/>
        </p:nvSpPr>
        <p:spPr>
          <a:xfrm>
            <a:off x="838200" y="5939577"/>
            <a:ext cx="1438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zoomed</a:t>
            </a:r>
            <a:r>
              <a:rPr lang="de-DE" dirty="0"/>
              <a:t> in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913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2D | Step 2/3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59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2.2	</a:t>
            </a:r>
            <a:r>
              <a:rPr lang="de-DE" sz="2000" dirty="0" err="1"/>
              <a:t>Calculate</a:t>
            </a:r>
            <a:r>
              <a:rPr lang="de-DE" sz="2000" dirty="0"/>
              <a:t>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vectors</a:t>
            </a:r>
            <a:r>
              <a:rPr lang="de-DE" sz="2000" dirty="0"/>
              <a:t> </a:t>
            </a:r>
            <a:r>
              <a:rPr lang="en-US" sz="2000" dirty="0"/>
              <a:t>from the four closest grid points</a:t>
            </a:r>
          </a:p>
          <a:p>
            <a:pPr marL="0" indent="0">
              <a:buNone/>
            </a:pPr>
            <a:r>
              <a:rPr lang="en-US" sz="2000" dirty="0"/>
              <a:t>2.3	Computing the dot product to get scalar values of corners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1B3445-746C-4AE0-8302-7E618159EC0B}"/>
              </a:ext>
            </a:extLst>
          </p:cNvPr>
          <p:cNvGrpSpPr/>
          <p:nvPr/>
        </p:nvGrpSpPr>
        <p:grpSpPr>
          <a:xfrm>
            <a:off x="151641" y="2817567"/>
            <a:ext cx="3726687" cy="3760289"/>
            <a:chOff x="6341372" y="2432182"/>
            <a:chExt cx="2856189" cy="288194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79DB474-376F-4A91-8B2C-63598C9FFCC8}"/>
                </a:ext>
              </a:extLst>
            </p:cNvPr>
            <p:cNvSpPr/>
            <p:nvPr/>
          </p:nvSpPr>
          <p:spPr>
            <a:xfrm>
              <a:off x="7730249" y="3798176"/>
              <a:ext cx="141317" cy="141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862971C7-D348-4F4F-82BB-DE71DC4DBCDD}"/>
                </a:ext>
              </a:extLst>
            </p:cNvPr>
            <p:cNvGrpSpPr/>
            <p:nvPr/>
          </p:nvGrpSpPr>
          <p:grpSpPr>
            <a:xfrm>
              <a:off x="6341372" y="2432182"/>
              <a:ext cx="2856189" cy="2881942"/>
              <a:chOff x="7077934" y="2962899"/>
              <a:chExt cx="2856189" cy="2881942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3A319B48-5589-4FCC-9987-D302125D256E}"/>
                  </a:ext>
                </a:extLst>
              </p:cNvPr>
              <p:cNvSpPr/>
              <p:nvPr/>
            </p:nvSpPr>
            <p:spPr>
              <a:xfrm>
                <a:off x="7705507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39DAD002-20A0-476A-BF65-AB990E1E933B}"/>
                  </a:ext>
                </a:extLst>
              </p:cNvPr>
              <p:cNvSpPr/>
              <p:nvPr/>
            </p:nvSpPr>
            <p:spPr>
              <a:xfrm>
                <a:off x="8248879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B6D11E18-77CE-4DC1-B24C-27913DFB53C0}"/>
                  </a:ext>
                </a:extLst>
              </p:cNvPr>
              <p:cNvSpPr/>
              <p:nvPr/>
            </p:nvSpPr>
            <p:spPr>
              <a:xfrm>
                <a:off x="8792251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3BA6B64-CE2F-41F6-AB8E-B69648A256A5}"/>
                  </a:ext>
                </a:extLst>
              </p:cNvPr>
              <p:cNvSpPr/>
              <p:nvPr/>
            </p:nvSpPr>
            <p:spPr>
              <a:xfrm>
                <a:off x="9335622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20DC4B1-ABE6-41FE-A2F1-F9786354BFD0}"/>
                  </a:ext>
                </a:extLst>
              </p:cNvPr>
              <p:cNvSpPr/>
              <p:nvPr/>
            </p:nvSpPr>
            <p:spPr>
              <a:xfrm>
                <a:off x="7705507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870E4445-F3BE-4DB5-B386-2BAFE33A0F66}"/>
                  </a:ext>
                </a:extLst>
              </p:cNvPr>
              <p:cNvSpPr/>
              <p:nvPr/>
            </p:nvSpPr>
            <p:spPr>
              <a:xfrm>
                <a:off x="8248879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31A7BC52-B003-4C8E-BBCA-775392166A19}"/>
                  </a:ext>
                </a:extLst>
              </p:cNvPr>
              <p:cNvSpPr/>
              <p:nvPr/>
            </p:nvSpPr>
            <p:spPr>
              <a:xfrm>
                <a:off x="8792251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BFB03F5C-BC6B-4D43-B300-9B3670CAD433}"/>
                  </a:ext>
                </a:extLst>
              </p:cNvPr>
              <p:cNvSpPr/>
              <p:nvPr/>
            </p:nvSpPr>
            <p:spPr>
              <a:xfrm>
                <a:off x="9335622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0D7E6D8B-5D23-47CE-81FE-64B17345A832}"/>
                  </a:ext>
                </a:extLst>
              </p:cNvPr>
              <p:cNvSpPr/>
              <p:nvPr/>
            </p:nvSpPr>
            <p:spPr>
              <a:xfrm>
                <a:off x="7705507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5B040D2F-4C3B-475D-9F96-8BAFB7C6FF80}"/>
                  </a:ext>
                </a:extLst>
              </p:cNvPr>
              <p:cNvSpPr/>
              <p:nvPr/>
            </p:nvSpPr>
            <p:spPr>
              <a:xfrm>
                <a:off x="8248879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43C62FD4-DBF6-4FE9-84F3-63338B773D1C}"/>
                  </a:ext>
                </a:extLst>
              </p:cNvPr>
              <p:cNvSpPr/>
              <p:nvPr/>
            </p:nvSpPr>
            <p:spPr>
              <a:xfrm>
                <a:off x="8792251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98B36B83-1B54-4CD6-94A4-289361490358}"/>
                  </a:ext>
                </a:extLst>
              </p:cNvPr>
              <p:cNvSpPr/>
              <p:nvPr/>
            </p:nvSpPr>
            <p:spPr>
              <a:xfrm>
                <a:off x="9335622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43C67347-06F4-422A-A4AC-B64FA123B32A}"/>
                  </a:ext>
                </a:extLst>
              </p:cNvPr>
              <p:cNvSpPr/>
              <p:nvPr/>
            </p:nvSpPr>
            <p:spPr>
              <a:xfrm>
                <a:off x="7705507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31DDBEA9-4C83-43A3-94C9-2176EE5122CA}"/>
                  </a:ext>
                </a:extLst>
              </p:cNvPr>
              <p:cNvSpPr/>
              <p:nvPr/>
            </p:nvSpPr>
            <p:spPr>
              <a:xfrm>
                <a:off x="8248879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4A1C0581-FC72-4C5A-8918-21F14FED3863}"/>
                  </a:ext>
                </a:extLst>
              </p:cNvPr>
              <p:cNvSpPr/>
              <p:nvPr/>
            </p:nvSpPr>
            <p:spPr>
              <a:xfrm>
                <a:off x="8792251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2D05D39E-5116-4849-8E36-5E291C9EE913}"/>
                  </a:ext>
                </a:extLst>
              </p:cNvPr>
              <p:cNvSpPr/>
              <p:nvPr/>
            </p:nvSpPr>
            <p:spPr>
              <a:xfrm>
                <a:off x="9335622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8C36FE50-9DDF-48BF-8367-6EAB08AEDC67}"/>
                  </a:ext>
                </a:extLst>
              </p:cNvPr>
              <p:cNvSpPr/>
              <p:nvPr/>
            </p:nvSpPr>
            <p:spPr>
              <a:xfrm>
                <a:off x="7649434" y="2962899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5803777-6CBF-4424-9EEF-F58487732806}"/>
                  </a:ext>
                </a:extLst>
              </p:cNvPr>
              <p:cNvSpPr/>
              <p:nvPr/>
            </p:nvSpPr>
            <p:spPr>
              <a:xfrm>
                <a:off x="9823861" y="2962899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80729FA4-B999-4756-A62E-6EDB5D5AB721}"/>
                  </a:ext>
                </a:extLst>
              </p:cNvPr>
              <p:cNvSpPr/>
              <p:nvPr/>
            </p:nvSpPr>
            <p:spPr>
              <a:xfrm>
                <a:off x="7649434" y="5118276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2ADC1E3A-7E46-48FA-BFB5-906F428ADC15}"/>
                  </a:ext>
                </a:extLst>
              </p:cNvPr>
              <p:cNvSpPr/>
              <p:nvPr/>
            </p:nvSpPr>
            <p:spPr>
              <a:xfrm>
                <a:off x="9823861" y="5118276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A4D20C04-034F-4B16-88FB-F19215AC979F}"/>
                  </a:ext>
                </a:extLst>
              </p:cNvPr>
              <p:cNvCxnSpPr>
                <a:cxnSpLocks/>
                <a:stCxn id="75" idx="3"/>
              </p:cNvCxnSpPr>
              <p:nvPr/>
            </p:nvCxnSpPr>
            <p:spPr>
              <a:xfrm flipH="1">
                <a:off x="9153730" y="3057014"/>
                <a:ext cx="686278" cy="7005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234BDBD3-9603-4AFF-B771-AC9F7DB8E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8290" y="3018032"/>
                <a:ext cx="787739" cy="7919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mit Pfeil 79">
                <a:extLst>
                  <a:ext uri="{FF2B5EF4-FFF2-40B4-BE49-F238E27FC236}">
                    <a16:creationId xmlns:a16="http://schemas.microsoft.com/office/drawing/2014/main" id="{DD75B418-3A9B-42B2-B45A-EA756F04C4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77934" y="4495801"/>
                <a:ext cx="619326" cy="6677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EA33E963-15CB-404F-9128-4EFBDFBE84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33074" y="5165779"/>
                <a:ext cx="749860" cy="6790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ACCEFF3-ECC9-4982-8ED3-71EADE370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0537" y="2526297"/>
              <a:ext cx="1301256" cy="134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DABC9966-8976-4D83-B941-A7225B202A0D}"/>
                </a:ext>
              </a:extLst>
            </p:cNvPr>
            <p:cNvCxnSpPr>
              <a:cxnSpLocks/>
              <a:stCxn id="74" idx="4"/>
            </p:cNvCxnSpPr>
            <p:nvPr/>
          </p:nvCxnSpPr>
          <p:spPr>
            <a:xfrm>
              <a:off x="6968003" y="2542444"/>
              <a:ext cx="824658" cy="13295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58784588-4672-478E-9689-0D238E0BA92C}"/>
                </a:ext>
              </a:extLst>
            </p:cNvPr>
            <p:cNvCxnSpPr>
              <a:cxnSpLocks/>
              <a:stCxn id="76" idx="7"/>
            </p:cNvCxnSpPr>
            <p:nvPr/>
          </p:nvCxnSpPr>
          <p:spPr>
            <a:xfrm flipV="1">
              <a:off x="7006987" y="3872006"/>
              <a:ext cx="785674" cy="7317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F75BABFD-D576-4651-8A12-DD1C1892A0AD}"/>
                </a:ext>
              </a:extLst>
            </p:cNvPr>
            <p:cNvCxnSpPr>
              <a:cxnSpLocks/>
              <a:stCxn id="77" idx="1"/>
            </p:cNvCxnSpPr>
            <p:nvPr/>
          </p:nvCxnSpPr>
          <p:spPr>
            <a:xfrm flipH="1" flipV="1">
              <a:off x="7802190" y="3872004"/>
              <a:ext cx="1301256" cy="7317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8" name="Rechteck 47">
            <a:extLst>
              <a:ext uri="{FF2B5EF4-FFF2-40B4-BE49-F238E27FC236}">
                <a16:creationId xmlns:a16="http://schemas.microsoft.com/office/drawing/2014/main" id="{0E056EC2-3BA0-4B9C-A8CF-6980E1171E72}"/>
              </a:ext>
            </a:extLst>
          </p:cNvPr>
          <p:cNvSpPr/>
          <p:nvPr/>
        </p:nvSpPr>
        <p:spPr>
          <a:xfrm>
            <a:off x="5663815" y="2817567"/>
            <a:ext cx="2822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1)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1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1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  <a:r>
              <a:rPr lang="de-DE" sz="2000" dirty="0"/>
              <a:t> ⋅ </a:t>
            </a:r>
            <a:r>
              <a:rPr lang="de-DE" sz="2000" dirty="0">
                <a:solidFill>
                  <a:schemeClr val="accent2"/>
                </a:solidFill>
              </a:rPr>
              <a:t>a</a:t>
            </a:r>
            <a:r>
              <a:rPr lang="de-DE" sz="2000" dirty="0"/>
              <a:t> </a:t>
            </a:r>
            <a:endParaRPr lang="de-DE" sz="2000" dirty="0">
              <a:solidFill>
                <a:schemeClr val="accent1"/>
              </a:solidFill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F19844F-54E9-485D-B181-6533257DA127}"/>
              </a:ext>
            </a:extLst>
          </p:cNvPr>
          <p:cNvSpPr/>
          <p:nvPr/>
        </p:nvSpPr>
        <p:spPr>
          <a:xfrm>
            <a:off x="7763861" y="2824728"/>
            <a:ext cx="27415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2)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2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2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  <a:r>
              <a:rPr lang="de-DE" sz="2000" dirty="0"/>
              <a:t> ⋅ </a:t>
            </a:r>
            <a:r>
              <a:rPr lang="de-DE" sz="2000" dirty="0">
                <a:solidFill>
                  <a:schemeClr val="accent2"/>
                </a:solidFill>
              </a:rPr>
              <a:t>b</a:t>
            </a:r>
            <a:r>
              <a:rPr lang="de-DE" sz="2000" dirty="0"/>
              <a:t> </a:t>
            </a:r>
            <a:endParaRPr lang="de-DE" sz="2000" dirty="0">
              <a:solidFill>
                <a:schemeClr val="accent1"/>
              </a:solidFill>
            </a:endParaRPr>
          </a:p>
          <a:p>
            <a:endParaRPr lang="de-DE" sz="20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58AB4FD-AE3B-4EEA-8673-5850E10E6275}"/>
              </a:ext>
            </a:extLst>
          </p:cNvPr>
          <p:cNvSpPr/>
          <p:nvPr/>
        </p:nvSpPr>
        <p:spPr>
          <a:xfrm>
            <a:off x="5663814" y="4844872"/>
            <a:ext cx="3083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3)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3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3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  <a:r>
              <a:rPr lang="de-DE" sz="2000" dirty="0"/>
              <a:t> ⋅ </a:t>
            </a:r>
            <a:r>
              <a:rPr lang="de-DE" sz="2000" dirty="0">
                <a:solidFill>
                  <a:schemeClr val="accent2"/>
                </a:solidFill>
              </a:rPr>
              <a:t>c</a:t>
            </a:r>
            <a:r>
              <a:rPr lang="de-DE" sz="2000" dirty="0"/>
              <a:t> </a:t>
            </a:r>
            <a:endParaRPr lang="de-DE" sz="2000" dirty="0">
              <a:solidFill>
                <a:schemeClr val="accent1"/>
              </a:solidFill>
            </a:endParaRPr>
          </a:p>
          <a:p>
            <a:endParaRPr lang="de-DE" sz="2000" dirty="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12254E87-76EC-4278-AC0F-49C92690FF42}"/>
              </a:ext>
            </a:extLst>
          </p:cNvPr>
          <p:cNvSpPr/>
          <p:nvPr/>
        </p:nvSpPr>
        <p:spPr>
          <a:xfrm>
            <a:off x="7763860" y="4841408"/>
            <a:ext cx="2840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4)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4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4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  <a:r>
              <a:rPr lang="de-DE" sz="2000" dirty="0"/>
              <a:t> ⋅ </a:t>
            </a:r>
            <a:r>
              <a:rPr lang="de-DE" sz="2000" dirty="0">
                <a:solidFill>
                  <a:schemeClr val="accent2"/>
                </a:solidFill>
              </a:rPr>
              <a:t>d</a:t>
            </a:r>
            <a:r>
              <a:rPr lang="de-DE" sz="2000" dirty="0"/>
              <a:t> </a:t>
            </a:r>
            <a:endParaRPr lang="de-DE" sz="2000" dirty="0">
              <a:solidFill>
                <a:schemeClr val="accent1"/>
              </a:solidFill>
            </a:endParaRPr>
          </a:p>
          <a:p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6ABB1B-1B86-4FB9-8C3A-1EF827ED84C6}"/>
              </a:ext>
            </a:extLst>
          </p:cNvPr>
          <p:cNvSpPr/>
          <p:nvPr/>
        </p:nvSpPr>
        <p:spPr>
          <a:xfrm>
            <a:off x="1174129" y="3882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a</a:t>
            </a:r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91295D6-77AF-4564-BF11-A147EA7D3F46}"/>
              </a:ext>
            </a:extLst>
          </p:cNvPr>
          <p:cNvSpPr/>
          <p:nvPr/>
        </p:nvSpPr>
        <p:spPr>
          <a:xfrm>
            <a:off x="2822246" y="391767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b</a:t>
            </a:r>
            <a:endParaRPr lang="de-DE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B79145E-F431-4C7C-A758-0C363CC0EBE7}"/>
              </a:ext>
            </a:extLst>
          </p:cNvPr>
          <p:cNvSpPr/>
          <p:nvPr/>
        </p:nvSpPr>
        <p:spPr>
          <a:xfrm>
            <a:off x="1409826" y="520867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c</a:t>
            </a:r>
            <a:endParaRPr lang="de-DE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BA82DEF-F5A0-4FBF-ACE8-857A03F1E233}"/>
              </a:ext>
            </a:extLst>
          </p:cNvPr>
          <p:cNvSpPr/>
          <p:nvPr/>
        </p:nvSpPr>
        <p:spPr>
          <a:xfrm>
            <a:off x="2708239" y="525326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917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2D | Step 3/3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59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2.3	Computing the dot product to get scalar values of corners</a:t>
            </a:r>
            <a:endParaRPr lang="de-DE" sz="2000" dirty="0"/>
          </a:p>
          <a:p>
            <a:pPr marL="0" indent="0">
              <a:buNone/>
            </a:pPr>
            <a:r>
              <a:rPr lang="en-US" sz="2000" dirty="0"/>
              <a:t>3.	Interpolation of dot product values</a:t>
            </a:r>
            <a:endParaRPr lang="de-DE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1B3445-746C-4AE0-8302-7E618159EC0B}"/>
              </a:ext>
            </a:extLst>
          </p:cNvPr>
          <p:cNvGrpSpPr/>
          <p:nvPr/>
        </p:nvGrpSpPr>
        <p:grpSpPr>
          <a:xfrm>
            <a:off x="897319" y="2817567"/>
            <a:ext cx="2981007" cy="2956152"/>
            <a:chOff x="6912872" y="2432182"/>
            <a:chExt cx="2284689" cy="2265639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79DB474-376F-4A91-8B2C-63598C9FFCC8}"/>
                </a:ext>
              </a:extLst>
            </p:cNvPr>
            <p:cNvSpPr/>
            <p:nvPr/>
          </p:nvSpPr>
          <p:spPr>
            <a:xfrm>
              <a:off x="7730249" y="3798176"/>
              <a:ext cx="141317" cy="141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862971C7-D348-4F4F-82BB-DE71DC4DBCDD}"/>
                </a:ext>
              </a:extLst>
            </p:cNvPr>
            <p:cNvGrpSpPr/>
            <p:nvPr/>
          </p:nvGrpSpPr>
          <p:grpSpPr>
            <a:xfrm>
              <a:off x="6912872" y="2432182"/>
              <a:ext cx="2284689" cy="2265639"/>
              <a:chOff x="7649434" y="2962899"/>
              <a:chExt cx="2284689" cy="2265639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3A319B48-5589-4FCC-9987-D302125D256E}"/>
                  </a:ext>
                </a:extLst>
              </p:cNvPr>
              <p:cNvSpPr/>
              <p:nvPr/>
            </p:nvSpPr>
            <p:spPr>
              <a:xfrm>
                <a:off x="7705507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39DAD002-20A0-476A-BF65-AB990E1E933B}"/>
                  </a:ext>
                </a:extLst>
              </p:cNvPr>
              <p:cNvSpPr/>
              <p:nvPr/>
            </p:nvSpPr>
            <p:spPr>
              <a:xfrm>
                <a:off x="8248879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B6D11E18-77CE-4DC1-B24C-27913DFB53C0}"/>
                  </a:ext>
                </a:extLst>
              </p:cNvPr>
              <p:cNvSpPr/>
              <p:nvPr/>
            </p:nvSpPr>
            <p:spPr>
              <a:xfrm>
                <a:off x="8792251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3BA6B64-CE2F-41F6-AB8E-B69648A256A5}"/>
                  </a:ext>
                </a:extLst>
              </p:cNvPr>
              <p:cNvSpPr/>
              <p:nvPr/>
            </p:nvSpPr>
            <p:spPr>
              <a:xfrm>
                <a:off x="9335622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20DC4B1-ABE6-41FE-A2F1-F9786354BFD0}"/>
                  </a:ext>
                </a:extLst>
              </p:cNvPr>
              <p:cNvSpPr/>
              <p:nvPr/>
            </p:nvSpPr>
            <p:spPr>
              <a:xfrm>
                <a:off x="7705507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870E4445-F3BE-4DB5-B386-2BAFE33A0F66}"/>
                  </a:ext>
                </a:extLst>
              </p:cNvPr>
              <p:cNvSpPr/>
              <p:nvPr/>
            </p:nvSpPr>
            <p:spPr>
              <a:xfrm>
                <a:off x="8248879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31A7BC52-B003-4C8E-BBCA-775392166A19}"/>
                  </a:ext>
                </a:extLst>
              </p:cNvPr>
              <p:cNvSpPr/>
              <p:nvPr/>
            </p:nvSpPr>
            <p:spPr>
              <a:xfrm>
                <a:off x="8792251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BFB03F5C-BC6B-4D43-B300-9B3670CAD433}"/>
                  </a:ext>
                </a:extLst>
              </p:cNvPr>
              <p:cNvSpPr/>
              <p:nvPr/>
            </p:nvSpPr>
            <p:spPr>
              <a:xfrm>
                <a:off x="9335622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0D7E6D8B-5D23-47CE-81FE-64B17345A832}"/>
                  </a:ext>
                </a:extLst>
              </p:cNvPr>
              <p:cNvSpPr/>
              <p:nvPr/>
            </p:nvSpPr>
            <p:spPr>
              <a:xfrm>
                <a:off x="7705507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5B040D2F-4C3B-475D-9F96-8BAFB7C6FF80}"/>
                  </a:ext>
                </a:extLst>
              </p:cNvPr>
              <p:cNvSpPr/>
              <p:nvPr/>
            </p:nvSpPr>
            <p:spPr>
              <a:xfrm>
                <a:off x="8248879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43C62FD4-DBF6-4FE9-84F3-63338B773D1C}"/>
                  </a:ext>
                </a:extLst>
              </p:cNvPr>
              <p:cNvSpPr/>
              <p:nvPr/>
            </p:nvSpPr>
            <p:spPr>
              <a:xfrm>
                <a:off x="8792251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98B36B83-1B54-4CD6-94A4-289361490358}"/>
                  </a:ext>
                </a:extLst>
              </p:cNvPr>
              <p:cNvSpPr/>
              <p:nvPr/>
            </p:nvSpPr>
            <p:spPr>
              <a:xfrm>
                <a:off x="9335622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43C67347-06F4-422A-A4AC-B64FA123B32A}"/>
                  </a:ext>
                </a:extLst>
              </p:cNvPr>
              <p:cNvSpPr/>
              <p:nvPr/>
            </p:nvSpPr>
            <p:spPr>
              <a:xfrm>
                <a:off x="7705507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31DDBEA9-4C83-43A3-94C9-2176EE5122CA}"/>
                  </a:ext>
                </a:extLst>
              </p:cNvPr>
              <p:cNvSpPr/>
              <p:nvPr/>
            </p:nvSpPr>
            <p:spPr>
              <a:xfrm>
                <a:off x="8248879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4A1C0581-FC72-4C5A-8918-21F14FED3863}"/>
                  </a:ext>
                </a:extLst>
              </p:cNvPr>
              <p:cNvSpPr/>
              <p:nvPr/>
            </p:nvSpPr>
            <p:spPr>
              <a:xfrm>
                <a:off x="8792251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2D05D39E-5116-4849-8E36-5E291C9EE913}"/>
                  </a:ext>
                </a:extLst>
              </p:cNvPr>
              <p:cNvSpPr/>
              <p:nvPr/>
            </p:nvSpPr>
            <p:spPr>
              <a:xfrm>
                <a:off x="9335622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8C36FE50-9DDF-48BF-8367-6EAB08AEDC67}"/>
                  </a:ext>
                </a:extLst>
              </p:cNvPr>
              <p:cNvSpPr/>
              <p:nvPr/>
            </p:nvSpPr>
            <p:spPr>
              <a:xfrm>
                <a:off x="7649434" y="2962899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5803777-6CBF-4424-9EEF-F58487732806}"/>
                  </a:ext>
                </a:extLst>
              </p:cNvPr>
              <p:cNvSpPr/>
              <p:nvPr/>
            </p:nvSpPr>
            <p:spPr>
              <a:xfrm>
                <a:off x="9823861" y="2962899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80729FA4-B999-4756-A62E-6EDB5D5AB721}"/>
                  </a:ext>
                </a:extLst>
              </p:cNvPr>
              <p:cNvSpPr/>
              <p:nvPr/>
            </p:nvSpPr>
            <p:spPr>
              <a:xfrm>
                <a:off x="7649434" y="5118276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2ADC1E3A-7E46-48FA-BFB5-906F428ADC15}"/>
                  </a:ext>
                </a:extLst>
              </p:cNvPr>
              <p:cNvSpPr/>
              <p:nvPr/>
            </p:nvSpPr>
            <p:spPr>
              <a:xfrm>
                <a:off x="9823861" y="5118276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48" name="Rechteck 47">
            <a:extLst>
              <a:ext uri="{FF2B5EF4-FFF2-40B4-BE49-F238E27FC236}">
                <a16:creationId xmlns:a16="http://schemas.microsoft.com/office/drawing/2014/main" id="{0E056EC2-3BA0-4B9C-A8CF-6980E1171E72}"/>
              </a:ext>
            </a:extLst>
          </p:cNvPr>
          <p:cNvSpPr/>
          <p:nvPr/>
        </p:nvSpPr>
        <p:spPr>
          <a:xfrm>
            <a:off x="5663815" y="2817567"/>
            <a:ext cx="2822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1)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1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1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  <a:r>
              <a:rPr lang="de-DE" sz="2000" dirty="0"/>
              <a:t> ⋅ </a:t>
            </a:r>
            <a:r>
              <a:rPr lang="de-DE" sz="2000" dirty="0">
                <a:solidFill>
                  <a:schemeClr val="accent2"/>
                </a:solidFill>
              </a:rPr>
              <a:t>a </a:t>
            </a:r>
            <a:r>
              <a:rPr lang="de-DE" sz="2000" dirty="0">
                <a:solidFill>
                  <a:schemeClr val="accent3"/>
                </a:solidFill>
              </a:rPr>
              <a:t>= s  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F19844F-54E9-485D-B181-6533257DA127}"/>
              </a:ext>
            </a:extLst>
          </p:cNvPr>
          <p:cNvSpPr/>
          <p:nvPr/>
        </p:nvSpPr>
        <p:spPr>
          <a:xfrm>
            <a:off x="7763861" y="2824728"/>
            <a:ext cx="27415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2)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2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2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  <a:r>
              <a:rPr lang="de-DE" sz="2000" dirty="0"/>
              <a:t> ⋅ </a:t>
            </a:r>
            <a:r>
              <a:rPr lang="de-DE" sz="2000" dirty="0">
                <a:solidFill>
                  <a:schemeClr val="accent2"/>
                </a:solidFill>
              </a:rPr>
              <a:t>b</a:t>
            </a:r>
            <a:r>
              <a:rPr lang="de-DE" sz="2000" dirty="0"/>
              <a:t>  </a:t>
            </a:r>
            <a:r>
              <a:rPr lang="de-DE" sz="2000" dirty="0">
                <a:solidFill>
                  <a:schemeClr val="accent3"/>
                </a:solidFill>
              </a:rPr>
              <a:t>= t</a:t>
            </a:r>
          </a:p>
          <a:p>
            <a:endParaRPr lang="de-DE" sz="20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58AB4FD-AE3B-4EEA-8673-5850E10E6275}"/>
              </a:ext>
            </a:extLst>
          </p:cNvPr>
          <p:cNvSpPr/>
          <p:nvPr/>
        </p:nvSpPr>
        <p:spPr>
          <a:xfrm>
            <a:off x="5663814" y="4844872"/>
            <a:ext cx="3083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3)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3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3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  <a:r>
              <a:rPr lang="de-DE" sz="2000" dirty="0"/>
              <a:t> ⋅ </a:t>
            </a:r>
            <a:r>
              <a:rPr lang="de-DE" sz="2000" dirty="0">
                <a:solidFill>
                  <a:schemeClr val="accent2"/>
                </a:solidFill>
              </a:rPr>
              <a:t>c </a:t>
            </a:r>
            <a:r>
              <a:rPr lang="de-DE" sz="2000" dirty="0">
                <a:solidFill>
                  <a:schemeClr val="accent3"/>
                </a:solidFill>
              </a:rPr>
              <a:t>= u </a:t>
            </a:r>
          </a:p>
          <a:p>
            <a:endParaRPr lang="de-DE" sz="2000" dirty="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12254E87-76EC-4278-AC0F-49C92690FF42}"/>
              </a:ext>
            </a:extLst>
          </p:cNvPr>
          <p:cNvSpPr/>
          <p:nvPr/>
        </p:nvSpPr>
        <p:spPr>
          <a:xfrm>
            <a:off x="7763860" y="4841408"/>
            <a:ext cx="2840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4) </a:t>
            </a:r>
            <a:br>
              <a:rPr lang="de-DE" sz="2000" dirty="0"/>
            </a:br>
            <a:r>
              <a:rPr lang="de-DE" sz="2000" dirty="0">
                <a:solidFill>
                  <a:schemeClr val="accent1"/>
                </a:solidFill>
              </a:rPr>
              <a:t>g(x</a:t>
            </a:r>
            <a:r>
              <a:rPr lang="de-DE" sz="2000" baseline="-25000" dirty="0">
                <a:solidFill>
                  <a:schemeClr val="accent1"/>
                </a:solidFill>
              </a:rPr>
              <a:t>4</a:t>
            </a:r>
            <a:r>
              <a:rPr lang="de-DE" sz="2000" dirty="0">
                <a:solidFill>
                  <a:schemeClr val="accent1"/>
                </a:solidFill>
              </a:rPr>
              <a:t>,y</a:t>
            </a:r>
            <a:r>
              <a:rPr lang="de-DE" sz="2000" baseline="-25000" dirty="0">
                <a:solidFill>
                  <a:schemeClr val="accent1"/>
                </a:solidFill>
              </a:rPr>
              <a:t>4</a:t>
            </a:r>
            <a:r>
              <a:rPr lang="de-DE" sz="2000" dirty="0">
                <a:solidFill>
                  <a:schemeClr val="accent1"/>
                </a:solidFill>
              </a:rPr>
              <a:t>)</a:t>
            </a:r>
            <a:r>
              <a:rPr lang="de-DE" sz="2000" dirty="0"/>
              <a:t> ⋅ </a:t>
            </a:r>
            <a:r>
              <a:rPr lang="de-DE" sz="2000" dirty="0">
                <a:solidFill>
                  <a:schemeClr val="accent2"/>
                </a:solidFill>
              </a:rPr>
              <a:t>d </a:t>
            </a:r>
            <a:r>
              <a:rPr lang="de-DE" sz="2000" dirty="0">
                <a:solidFill>
                  <a:schemeClr val="accent3"/>
                </a:solidFill>
              </a:rPr>
              <a:t>= v </a:t>
            </a:r>
          </a:p>
          <a:p>
            <a:endParaRPr lang="de-DE" sz="20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BE077370-3BE2-4659-BAE3-6E73F4D15076}"/>
              </a:ext>
            </a:extLst>
          </p:cNvPr>
          <p:cNvSpPr/>
          <p:nvPr/>
        </p:nvSpPr>
        <p:spPr>
          <a:xfrm>
            <a:off x="456334" y="2658667"/>
            <a:ext cx="319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3"/>
                </a:solidFill>
              </a:rPr>
              <a:t>s</a:t>
            </a:r>
            <a:endParaRPr lang="de-DE" sz="2400" b="1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F6222B3-3FCE-4000-82F7-6F4999808331}"/>
              </a:ext>
            </a:extLst>
          </p:cNvPr>
          <p:cNvSpPr/>
          <p:nvPr/>
        </p:nvSpPr>
        <p:spPr>
          <a:xfrm>
            <a:off x="3961534" y="2658667"/>
            <a:ext cx="303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3"/>
                </a:solidFill>
              </a:rPr>
              <a:t>t</a:t>
            </a:r>
            <a:endParaRPr lang="de-DE" sz="2400" b="1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E60855B-9731-4DD8-8AF3-2D81CC5E9496}"/>
              </a:ext>
            </a:extLst>
          </p:cNvPr>
          <p:cNvSpPr/>
          <p:nvPr/>
        </p:nvSpPr>
        <p:spPr>
          <a:xfrm>
            <a:off x="456334" y="5447587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3"/>
                </a:solidFill>
              </a:rPr>
              <a:t>u</a:t>
            </a:r>
            <a:endParaRPr lang="de-DE" sz="2400" b="1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24E7424F-392C-4BC6-B391-305A3994AF21}"/>
              </a:ext>
            </a:extLst>
          </p:cNvPr>
          <p:cNvSpPr/>
          <p:nvPr/>
        </p:nvSpPr>
        <p:spPr>
          <a:xfrm>
            <a:off x="3961534" y="5447587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3"/>
                </a:solidFill>
              </a:rPr>
              <a:t>v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9117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2D | Step 3/3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59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3.1.	</a:t>
            </a:r>
            <a:r>
              <a:rPr lang="de-DE" sz="2000" dirty="0"/>
              <a:t>Bilinear </a:t>
            </a:r>
            <a:r>
              <a:rPr lang="de-DE" sz="2000" dirty="0" err="1"/>
              <a:t>interpolation</a:t>
            </a:r>
            <a:r>
              <a:rPr lang="de-DE" sz="2000" dirty="0"/>
              <a:t> (</a:t>
            </a:r>
            <a:r>
              <a:rPr lang="de-DE" sz="2000" dirty="0" err="1"/>
              <a:t>fifth</a:t>
            </a:r>
            <a:r>
              <a:rPr lang="de-DE" sz="2000" dirty="0"/>
              <a:t> </a:t>
            </a:r>
            <a:r>
              <a:rPr lang="de-DE" sz="2000" dirty="0" err="1"/>
              <a:t>order</a:t>
            </a:r>
            <a:r>
              <a:rPr lang="de-DE" sz="2000" dirty="0"/>
              <a:t> </a:t>
            </a:r>
            <a:r>
              <a:rPr lang="de-DE" sz="2000" dirty="0" err="1"/>
              <a:t>blending</a:t>
            </a:r>
            <a:r>
              <a:rPr lang="de-DE" sz="2000" dirty="0"/>
              <a:t> </a:t>
            </a:r>
            <a:r>
              <a:rPr lang="de-DE" sz="2000" dirty="0" err="1"/>
              <a:t>curve</a:t>
            </a:r>
            <a:r>
              <a:rPr lang="de-DE" sz="2000" dirty="0"/>
              <a:t>):</a:t>
            </a:r>
            <a:endParaRPr lang="en-US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1B3445-746C-4AE0-8302-7E618159EC0B}"/>
              </a:ext>
            </a:extLst>
          </p:cNvPr>
          <p:cNvGrpSpPr/>
          <p:nvPr/>
        </p:nvGrpSpPr>
        <p:grpSpPr>
          <a:xfrm>
            <a:off x="897319" y="2817567"/>
            <a:ext cx="2981007" cy="2956152"/>
            <a:chOff x="6912872" y="2432182"/>
            <a:chExt cx="2284689" cy="2265639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79DB474-376F-4A91-8B2C-63598C9FFCC8}"/>
                </a:ext>
              </a:extLst>
            </p:cNvPr>
            <p:cNvSpPr/>
            <p:nvPr/>
          </p:nvSpPr>
          <p:spPr>
            <a:xfrm>
              <a:off x="7730249" y="3798176"/>
              <a:ext cx="141317" cy="141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862971C7-D348-4F4F-82BB-DE71DC4DBCDD}"/>
                </a:ext>
              </a:extLst>
            </p:cNvPr>
            <p:cNvGrpSpPr/>
            <p:nvPr/>
          </p:nvGrpSpPr>
          <p:grpSpPr>
            <a:xfrm>
              <a:off x="6912872" y="2432182"/>
              <a:ext cx="2284689" cy="2265639"/>
              <a:chOff x="7649434" y="2962899"/>
              <a:chExt cx="2284689" cy="2265639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3A319B48-5589-4FCC-9987-D302125D256E}"/>
                  </a:ext>
                </a:extLst>
              </p:cNvPr>
              <p:cNvSpPr/>
              <p:nvPr/>
            </p:nvSpPr>
            <p:spPr>
              <a:xfrm>
                <a:off x="7705507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39DAD002-20A0-476A-BF65-AB990E1E933B}"/>
                  </a:ext>
                </a:extLst>
              </p:cNvPr>
              <p:cNvSpPr/>
              <p:nvPr/>
            </p:nvSpPr>
            <p:spPr>
              <a:xfrm>
                <a:off x="8248879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B6D11E18-77CE-4DC1-B24C-27913DFB53C0}"/>
                  </a:ext>
                </a:extLst>
              </p:cNvPr>
              <p:cNvSpPr/>
              <p:nvPr/>
            </p:nvSpPr>
            <p:spPr>
              <a:xfrm>
                <a:off x="8792251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3BA6B64-CE2F-41F6-AB8E-B69648A256A5}"/>
                  </a:ext>
                </a:extLst>
              </p:cNvPr>
              <p:cNvSpPr/>
              <p:nvPr/>
            </p:nvSpPr>
            <p:spPr>
              <a:xfrm>
                <a:off x="9335622" y="3018032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20DC4B1-ABE6-41FE-A2F1-F9786354BFD0}"/>
                  </a:ext>
                </a:extLst>
              </p:cNvPr>
              <p:cNvSpPr/>
              <p:nvPr/>
            </p:nvSpPr>
            <p:spPr>
              <a:xfrm>
                <a:off x="7705507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870E4445-F3BE-4DB5-B386-2BAFE33A0F66}"/>
                  </a:ext>
                </a:extLst>
              </p:cNvPr>
              <p:cNvSpPr/>
              <p:nvPr/>
            </p:nvSpPr>
            <p:spPr>
              <a:xfrm>
                <a:off x="8248879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31A7BC52-B003-4C8E-BBCA-775392166A19}"/>
                  </a:ext>
                </a:extLst>
              </p:cNvPr>
              <p:cNvSpPr/>
              <p:nvPr/>
            </p:nvSpPr>
            <p:spPr>
              <a:xfrm>
                <a:off x="8792251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BFB03F5C-BC6B-4D43-B300-9B3670CAD433}"/>
                  </a:ext>
                </a:extLst>
              </p:cNvPr>
              <p:cNvSpPr/>
              <p:nvPr/>
            </p:nvSpPr>
            <p:spPr>
              <a:xfrm>
                <a:off x="9335622" y="3561404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0D7E6D8B-5D23-47CE-81FE-64B17345A832}"/>
                  </a:ext>
                </a:extLst>
              </p:cNvPr>
              <p:cNvSpPr/>
              <p:nvPr/>
            </p:nvSpPr>
            <p:spPr>
              <a:xfrm>
                <a:off x="7705507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5B040D2F-4C3B-475D-9F96-8BAFB7C6FF80}"/>
                  </a:ext>
                </a:extLst>
              </p:cNvPr>
              <p:cNvSpPr/>
              <p:nvPr/>
            </p:nvSpPr>
            <p:spPr>
              <a:xfrm>
                <a:off x="8248879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43C62FD4-DBF6-4FE9-84F3-63338B773D1C}"/>
                  </a:ext>
                </a:extLst>
              </p:cNvPr>
              <p:cNvSpPr/>
              <p:nvPr/>
            </p:nvSpPr>
            <p:spPr>
              <a:xfrm>
                <a:off x="8792251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98B36B83-1B54-4CD6-94A4-289361490358}"/>
                  </a:ext>
                </a:extLst>
              </p:cNvPr>
              <p:cNvSpPr/>
              <p:nvPr/>
            </p:nvSpPr>
            <p:spPr>
              <a:xfrm>
                <a:off x="9335622" y="4104776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43C67347-06F4-422A-A4AC-B64FA123B32A}"/>
                  </a:ext>
                </a:extLst>
              </p:cNvPr>
              <p:cNvSpPr/>
              <p:nvPr/>
            </p:nvSpPr>
            <p:spPr>
              <a:xfrm>
                <a:off x="7705507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31DDBEA9-4C83-43A3-94C9-2176EE5122CA}"/>
                  </a:ext>
                </a:extLst>
              </p:cNvPr>
              <p:cNvSpPr/>
              <p:nvPr/>
            </p:nvSpPr>
            <p:spPr>
              <a:xfrm>
                <a:off x="8248879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4A1C0581-FC72-4C5A-8918-21F14FED3863}"/>
                  </a:ext>
                </a:extLst>
              </p:cNvPr>
              <p:cNvSpPr/>
              <p:nvPr/>
            </p:nvSpPr>
            <p:spPr>
              <a:xfrm>
                <a:off x="8792251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2D05D39E-5116-4849-8E36-5E291C9EE913}"/>
                  </a:ext>
                </a:extLst>
              </p:cNvPr>
              <p:cNvSpPr/>
              <p:nvPr/>
            </p:nvSpPr>
            <p:spPr>
              <a:xfrm>
                <a:off x="9335622" y="4648148"/>
                <a:ext cx="543372" cy="54337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8C36FE50-9DDF-48BF-8367-6EAB08AEDC67}"/>
                  </a:ext>
                </a:extLst>
              </p:cNvPr>
              <p:cNvSpPr/>
              <p:nvPr/>
            </p:nvSpPr>
            <p:spPr>
              <a:xfrm>
                <a:off x="7649434" y="2962899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5803777-6CBF-4424-9EEF-F58487732806}"/>
                  </a:ext>
                </a:extLst>
              </p:cNvPr>
              <p:cNvSpPr/>
              <p:nvPr/>
            </p:nvSpPr>
            <p:spPr>
              <a:xfrm>
                <a:off x="9823861" y="2962899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80729FA4-B999-4756-A62E-6EDB5D5AB721}"/>
                  </a:ext>
                </a:extLst>
              </p:cNvPr>
              <p:cNvSpPr/>
              <p:nvPr/>
            </p:nvSpPr>
            <p:spPr>
              <a:xfrm>
                <a:off x="7649434" y="5118276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2ADC1E3A-7E46-48FA-BFB5-906F428ADC15}"/>
                  </a:ext>
                </a:extLst>
              </p:cNvPr>
              <p:cNvSpPr/>
              <p:nvPr/>
            </p:nvSpPr>
            <p:spPr>
              <a:xfrm>
                <a:off x="9823861" y="5118276"/>
                <a:ext cx="110262" cy="11026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48" name="Rechteck 47">
            <a:extLst>
              <a:ext uri="{FF2B5EF4-FFF2-40B4-BE49-F238E27FC236}">
                <a16:creationId xmlns:a16="http://schemas.microsoft.com/office/drawing/2014/main" id="{0E056EC2-3BA0-4B9C-A8CF-6980E1171E72}"/>
              </a:ext>
            </a:extLst>
          </p:cNvPr>
          <p:cNvSpPr/>
          <p:nvPr/>
        </p:nvSpPr>
        <p:spPr>
          <a:xfrm>
            <a:off x="4643076" y="2817567"/>
            <a:ext cx="28228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/>
              <a:t>1) </a:t>
            </a:r>
            <a:br>
              <a:rPr lang="de-DE" sz="2000" b="1" dirty="0"/>
            </a:br>
            <a:r>
              <a:rPr lang="de-DE" sz="2000" dirty="0" err="1">
                <a:solidFill>
                  <a:schemeClr val="accent6"/>
                </a:solidFill>
              </a:rPr>
              <a:t>st</a:t>
            </a:r>
            <a:r>
              <a:rPr lang="de-DE" sz="2000" dirty="0">
                <a:solidFill>
                  <a:schemeClr val="accent6"/>
                </a:solidFill>
              </a:rPr>
              <a:t>= mix(s, t, f(x))</a:t>
            </a:r>
          </a:p>
          <a:p>
            <a:endParaRPr lang="de-DE" sz="2000" dirty="0"/>
          </a:p>
          <a:p>
            <a:r>
              <a:rPr lang="de-DE" sz="2000" b="1" dirty="0"/>
              <a:t>2)</a:t>
            </a:r>
          </a:p>
          <a:p>
            <a:r>
              <a:rPr lang="de-DE" sz="2000" dirty="0" err="1">
                <a:solidFill>
                  <a:schemeClr val="accent6"/>
                </a:solidFill>
              </a:rPr>
              <a:t>uv</a:t>
            </a:r>
            <a:r>
              <a:rPr lang="de-DE" sz="2000" dirty="0">
                <a:solidFill>
                  <a:schemeClr val="accent6"/>
                </a:solidFill>
              </a:rPr>
              <a:t> = mix(u, v, f(x))</a:t>
            </a:r>
          </a:p>
          <a:p>
            <a:endParaRPr lang="de-DE" sz="2000" dirty="0"/>
          </a:p>
          <a:p>
            <a:r>
              <a:rPr lang="de-DE" sz="2000" b="1" dirty="0"/>
              <a:t>3)</a:t>
            </a:r>
          </a:p>
          <a:p>
            <a:r>
              <a:rPr lang="de-DE" sz="2000" dirty="0">
                <a:solidFill>
                  <a:schemeClr val="accent4"/>
                </a:solidFill>
              </a:rPr>
              <a:t>Noise = mix(</a:t>
            </a:r>
            <a:r>
              <a:rPr lang="de-DE" sz="2000" dirty="0" err="1">
                <a:solidFill>
                  <a:schemeClr val="accent4"/>
                </a:solidFill>
              </a:rPr>
              <a:t>st</a:t>
            </a:r>
            <a:r>
              <a:rPr lang="de-DE" sz="2000" dirty="0">
                <a:solidFill>
                  <a:schemeClr val="accent4"/>
                </a:solidFill>
              </a:rPr>
              <a:t>, </a:t>
            </a:r>
            <a:r>
              <a:rPr lang="de-DE" sz="2000" dirty="0" err="1">
                <a:solidFill>
                  <a:schemeClr val="accent4"/>
                </a:solidFill>
              </a:rPr>
              <a:t>uv</a:t>
            </a:r>
            <a:r>
              <a:rPr lang="de-DE" sz="2000" dirty="0">
                <a:solidFill>
                  <a:schemeClr val="accent4"/>
                </a:solidFill>
              </a:rPr>
              <a:t>, f(y))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C942DB1-DF02-46C9-85DF-B6DDBE105D23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1041186" y="2889501"/>
            <a:ext cx="10148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885438D-5302-4728-8B8E-2A56C1EE76D2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2056007" y="2889501"/>
            <a:ext cx="1678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C2815265-1DF5-4AAE-8FD7-57D97C3C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630" y="1741660"/>
            <a:ext cx="3175635" cy="490919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4A1945D0-7A55-407A-AE4D-8FC1335CBA9D}"/>
              </a:ext>
            </a:extLst>
          </p:cNvPr>
          <p:cNvSpPr/>
          <p:nvPr/>
        </p:nvSpPr>
        <p:spPr>
          <a:xfrm>
            <a:off x="456334" y="2658667"/>
            <a:ext cx="319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3"/>
                </a:solidFill>
              </a:rPr>
              <a:t>s</a:t>
            </a:r>
            <a:endParaRPr lang="de-DE" sz="2400" b="1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8B85989-DC1F-4FD7-8CEE-C9189FC2CC70}"/>
              </a:ext>
            </a:extLst>
          </p:cNvPr>
          <p:cNvSpPr/>
          <p:nvPr/>
        </p:nvSpPr>
        <p:spPr>
          <a:xfrm>
            <a:off x="3961534" y="2658667"/>
            <a:ext cx="303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3"/>
                </a:solidFill>
              </a:rPr>
              <a:t>t</a:t>
            </a:r>
            <a:endParaRPr lang="de-DE" sz="2400" b="1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D76EA72-8E00-4CCE-9D52-8AE63B74C7EC}"/>
              </a:ext>
            </a:extLst>
          </p:cNvPr>
          <p:cNvSpPr/>
          <p:nvPr/>
        </p:nvSpPr>
        <p:spPr>
          <a:xfrm>
            <a:off x="456334" y="5447587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3"/>
                </a:solidFill>
              </a:rPr>
              <a:t>u</a:t>
            </a:r>
            <a:endParaRPr lang="de-DE" sz="2400" b="1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B5DDBC6-7DA9-4552-BB01-B669D2B267D5}"/>
              </a:ext>
            </a:extLst>
          </p:cNvPr>
          <p:cNvSpPr/>
          <p:nvPr/>
        </p:nvSpPr>
        <p:spPr>
          <a:xfrm>
            <a:off x="3961534" y="5447587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chemeClr val="accent3"/>
                </a:solidFill>
              </a:rPr>
              <a:t>v</a:t>
            </a:r>
            <a:endParaRPr lang="de-DE" sz="2400" b="1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D189EC-741F-4B75-8169-B7517D6B981A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056007" y="2889501"/>
            <a:ext cx="0" cy="1710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6480004-1FB2-4242-A00E-F412E427004B}"/>
              </a:ext>
            </a:extLst>
          </p:cNvPr>
          <p:cNvCxnSpPr>
            <a:cxnSpLocks/>
            <a:endCxn id="52" idx="4"/>
          </p:cNvCxnSpPr>
          <p:nvPr/>
        </p:nvCxnSpPr>
        <p:spPr>
          <a:xfrm flipV="1">
            <a:off x="2056007" y="4784271"/>
            <a:ext cx="0" cy="942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53DC466C-CA7F-4423-8108-09181DBE7C85}"/>
              </a:ext>
            </a:extLst>
          </p:cNvPr>
          <p:cNvCxnSpPr>
            <a:cxnSpLocks/>
          </p:cNvCxnSpPr>
          <p:nvPr/>
        </p:nvCxnSpPr>
        <p:spPr>
          <a:xfrm>
            <a:off x="1041186" y="5725419"/>
            <a:ext cx="10148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C800A74B-A34A-4F06-9097-0B7FD50C8F50}"/>
              </a:ext>
            </a:extLst>
          </p:cNvPr>
          <p:cNvCxnSpPr>
            <a:cxnSpLocks/>
          </p:cNvCxnSpPr>
          <p:nvPr/>
        </p:nvCxnSpPr>
        <p:spPr>
          <a:xfrm flipH="1">
            <a:off x="2056007" y="5725419"/>
            <a:ext cx="1678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BE3EB1D6-59E7-4CBD-A9E9-CEE6C5CE5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72" y="2431328"/>
            <a:ext cx="3656352" cy="3550371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ECB30374-85FC-401C-AA98-0740E6E3095E}"/>
              </a:ext>
            </a:extLst>
          </p:cNvPr>
          <p:cNvSpPr txBox="1"/>
          <p:nvPr/>
        </p:nvSpPr>
        <p:spPr>
          <a:xfrm>
            <a:off x="7605822" y="5949615"/>
            <a:ext cx="33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Src</a:t>
            </a:r>
            <a:r>
              <a:rPr lang="de-DE" sz="800" dirty="0"/>
              <a:t>: S. </a:t>
            </a:r>
            <a:r>
              <a:rPr lang="de-DE" sz="800" dirty="0" err="1"/>
              <a:t>Gustavson</a:t>
            </a:r>
            <a:r>
              <a:rPr lang="de-DE" sz="800" dirty="0"/>
              <a:t>, Simplex </a:t>
            </a:r>
            <a:r>
              <a:rPr lang="de-DE" sz="800" dirty="0" err="1"/>
              <a:t>noise</a:t>
            </a:r>
            <a:r>
              <a:rPr lang="de-DE" sz="800" dirty="0"/>
              <a:t> </a:t>
            </a:r>
            <a:r>
              <a:rPr lang="de-DE" sz="800" dirty="0" err="1"/>
              <a:t>demystified</a:t>
            </a:r>
            <a:r>
              <a:rPr lang="de-DE" sz="800" dirty="0"/>
              <a:t>, </a:t>
            </a:r>
            <a:r>
              <a:rPr lang="de-DE" sz="800" dirty="0">
                <a:hlinkClick r:id="rId4"/>
              </a:rPr>
              <a:t>http://webstaff.itn.liu.se/~stegu/simplexnoise/simplexnoise.pdf</a:t>
            </a:r>
            <a:endParaRPr lang="de-DE" sz="800" dirty="0"/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37017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5CBA820-D64D-4454-9158-12B71526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20" y="1313018"/>
            <a:ext cx="8118164" cy="40590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2D | Step 3/3</a:t>
            </a:r>
          </a:p>
        </p:txBody>
      </p:sp>
      <p:sp>
        <p:nvSpPr>
          <p:cNvPr id="1067" name="Textfeld 1066">
            <a:extLst>
              <a:ext uri="{FF2B5EF4-FFF2-40B4-BE49-F238E27FC236}">
                <a16:creationId xmlns:a16="http://schemas.microsoft.com/office/drawing/2014/main" id="{B7B9A768-D588-490F-8840-4AA7D2D58B52}"/>
              </a:ext>
            </a:extLst>
          </p:cNvPr>
          <p:cNvSpPr txBox="1"/>
          <p:nvPr/>
        </p:nvSpPr>
        <p:spPr>
          <a:xfrm>
            <a:off x="838200" y="6292820"/>
            <a:ext cx="4083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By </a:t>
            </a:r>
            <a:r>
              <a:rPr lang="en-US" sz="1000" dirty="0" err="1"/>
              <a:t>Matthewslf</a:t>
            </a:r>
            <a:r>
              <a:rPr lang="en-US" sz="1000" dirty="0"/>
              <a:t> - Own work, CC BY-SA 4.0, https://commons.wikimedia.org/w/index.php?curid=77692523</a:t>
            </a:r>
            <a:endParaRPr lang="de-DE" sz="1000" dirty="0"/>
          </a:p>
        </p:txBody>
      </p:sp>
      <p:sp>
        <p:nvSpPr>
          <p:cNvPr id="1152" name="Rechteck 1151">
            <a:extLst>
              <a:ext uri="{FF2B5EF4-FFF2-40B4-BE49-F238E27FC236}">
                <a16:creationId xmlns:a16="http://schemas.microsoft.com/office/drawing/2014/main" id="{D3533C54-6922-40CB-9CAA-37C490EA2BB4}"/>
              </a:ext>
            </a:extLst>
          </p:cNvPr>
          <p:cNvSpPr/>
          <p:nvPr/>
        </p:nvSpPr>
        <p:spPr>
          <a:xfrm>
            <a:off x="2784764" y="5002768"/>
            <a:ext cx="5264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561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Noise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0622"/>
            <a:ext cx="10515600" cy="4904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Perlin Noise in other frequencies (i.e. different grid sizes) generates a different pattern. </a:t>
            </a:r>
            <a:br>
              <a:rPr lang="en-US" sz="2000" dirty="0"/>
            </a:br>
            <a:r>
              <a:rPr lang="en-US" sz="2000" dirty="0"/>
              <a:t>A doubling of frequency is a called a “octave”: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→ “More rectangles, more gradient vectors, more detail”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Usage of Perlin Noise for textures is most of the time in form of “Fractal Noise” that is created by adding more octaves of Perlin Noise together: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7C48091-140A-44AC-B42E-976B7191DF2D}"/>
              </a:ext>
            </a:extLst>
          </p:cNvPr>
          <p:cNvGrpSpPr/>
          <p:nvPr/>
        </p:nvGrpSpPr>
        <p:grpSpPr>
          <a:xfrm>
            <a:off x="1793976" y="1210756"/>
            <a:ext cx="8604048" cy="1651575"/>
            <a:chOff x="692056" y="3168906"/>
            <a:chExt cx="10410898" cy="199840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76F96E2-FFFE-4496-AE63-A5288FAC3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97" t="32706" r="45804" b="46883"/>
            <a:stretch/>
          </p:blipFill>
          <p:spPr>
            <a:xfrm>
              <a:off x="692056" y="3407031"/>
              <a:ext cx="1978215" cy="1352941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6259C660-A384-42C3-A418-1C7092AFA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80" t="9440" r="23921" b="70149"/>
            <a:stretch/>
          </p:blipFill>
          <p:spPr>
            <a:xfrm>
              <a:off x="5432385" y="3375577"/>
              <a:ext cx="2070199" cy="141585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CAF9C7B-A22F-46F8-A758-1613079C6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67" t="31250" r="23134" b="48339"/>
            <a:stretch/>
          </p:blipFill>
          <p:spPr>
            <a:xfrm>
              <a:off x="8180968" y="3168906"/>
              <a:ext cx="2921986" cy="1998405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262163F-BC05-4AD3-86FA-6530CA807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16" t="52672" r="44785" b="26917"/>
            <a:stretch/>
          </p:blipFill>
          <p:spPr>
            <a:xfrm>
              <a:off x="3163115" y="3500103"/>
              <a:ext cx="1978215" cy="1352941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46D246B-FF60-44C1-877A-CDBE564D1704}"/>
                </a:ext>
              </a:extLst>
            </p:cNvPr>
            <p:cNvSpPr/>
            <p:nvPr/>
          </p:nvSpPr>
          <p:spPr>
            <a:xfrm>
              <a:off x="7269454" y="3485844"/>
              <a:ext cx="5852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5400" dirty="0"/>
                <a:t>=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0F7EC5C-4D3E-4B8F-AC1E-B3D45BEEB3E1}"/>
                </a:ext>
              </a:extLst>
            </p:cNvPr>
            <p:cNvSpPr/>
            <p:nvPr/>
          </p:nvSpPr>
          <p:spPr>
            <a:xfrm>
              <a:off x="2550039" y="3500103"/>
              <a:ext cx="5852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5400" dirty="0"/>
                <a:t>+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306C146-F099-4B2C-AE9D-55FA31A35940}"/>
                </a:ext>
              </a:extLst>
            </p:cNvPr>
            <p:cNvSpPr/>
            <p:nvPr/>
          </p:nvSpPr>
          <p:spPr>
            <a:xfrm>
              <a:off x="4994847" y="3500103"/>
              <a:ext cx="5852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5400" dirty="0"/>
                <a:t>+</a:t>
              </a:r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0F5F57D-D9FD-41F8-9D71-E8D440957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07" y="3581926"/>
            <a:ext cx="1982677" cy="27505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8F2FEA9-833A-4990-975E-4BBE60A97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9" y="5433771"/>
            <a:ext cx="2432115" cy="6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2926" cy="1325563"/>
          </a:xfrm>
        </p:spPr>
        <p:txBody>
          <a:bodyPr>
            <a:noAutofit/>
          </a:bodyPr>
          <a:lstStyle/>
          <a:p>
            <a:r>
              <a:rPr lang="en-US" sz="2000" dirty="0"/>
              <a:t>Using noise values as a blending factor between the background sky color and the cloud color</a:t>
            </a:r>
          </a:p>
          <a:p>
            <a:r>
              <a:rPr lang="en-US" sz="2000" dirty="0"/>
              <a:t>Using a cosine function for a sharper transition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CE5ECA-7231-4D74-9456-A4E27ACA0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2" b="50000"/>
          <a:stretch/>
        </p:blipFill>
        <p:spPr>
          <a:xfrm>
            <a:off x="7922417" y="0"/>
            <a:ext cx="4267201" cy="342900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1EB9F937-0763-4D8F-B6BE-2444385E1789}"/>
              </a:ext>
            </a:extLst>
          </p:cNvPr>
          <p:cNvSpPr txBox="1">
            <a:spLocks/>
          </p:cNvSpPr>
          <p:nvPr/>
        </p:nvSpPr>
        <p:spPr>
          <a:xfrm>
            <a:off x="838200" y="3286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Wood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150568B-8883-4042-A1FC-E74F5EDA3DF9}"/>
              </a:ext>
            </a:extLst>
          </p:cNvPr>
          <p:cNvSpPr txBox="1">
            <a:spLocks/>
          </p:cNvSpPr>
          <p:nvPr/>
        </p:nvSpPr>
        <p:spPr>
          <a:xfrm>
            <a:off x="838200" y="4746625"/>
            <a:ext cx="6872926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Defining a 2D region out of a 3D “virtual log”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3E9BC3-E159-4516-A215-99D68A782716}"/>
              </a:ext>
            </a:extLst>
          </p:cNvPr>
          <p:cNvSpPr txBox="1"/>
          <p:nvPr/>
        </p:nvSpPr>
        <p:spPr>
          <a:xfrm>
            <a:off x="838200" y="6292820"/>
            <a:ext cx="4083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David Wolff, </a:t>
            </a:r>
            <a:r>
              <a:rPr lang="en-US" sz="1000" dirty="0">
                <a:hlinkClick r:id="rId3"/>
              </a:rPr>
              <a:t>https://static.packt-cdn.com/downloads/9781789342253_ColorImages.pdf</a:t>
            </a:r>
            <a:r>
              <a:rPr lang="en-US" sz="1000" dirty="0"/>
              <a:t>  </a:t>
            </a:r>
            <a:endParaRPr lang="de-DE" sz="10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B12E686-03AF-4C5E-B71F-F77E92467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958"/>
          <a:stretch/>
        </p:blipFill>
        <p:spPr>
          <a:xfrm>
            <a:off x="7922416" y="3429001"/>
            <a:ext cx="4269584" cy="342899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C4D53F-D734-43F1-BD8F-BEC1A6CAA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48" y="4292394"/>
            <a:ext cx="1195658" cy="144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8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 / Erosion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2926" cy="1325563"/>
          </a:xfrm>
        </p:spPr>
        <p:txBody>
          <a:bodyPr>
            <a:noAutofit/>
          </a:bodyPr>
          <a:lstStyle/>
          <a:p>
            <a:r>
              <a:rPr lang="en-US" sz="2000" dirty="0"/>
              <a:t>discard fragments that correspond to a noise value that is above or below a certain threshold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EB9F937-0763-4D8F-B6BE-2444385E1789}"/>
              </a:ext>
            </a:extLst>
          </p:cNvPr>
          <p:cNvSpPr txBox="1">
            <a:spLocks/>
          </p:cNvSpPr>
          <p:nvPr/>
        </p:nvSpPr>
        <p:spPr>
          <a:xfrm>
            <a:off x="838200" y="3286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Rust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150568B-8883-4042-A1FC-E74F5EDA3DF9}"/>
              </a:ext>
            </a:extLst>
          </p:cNvPr>
          <p:cNvSpPr txBox="1">
            <a:spLocks/>
          </p:cNvSpPr>
          <p:nvPr/>
        </p:nvSpPr>
        <p:spPr>
          <a:xfrm>
            <a:off x="838200" y="4746625"/>
            <a:ext cx="6872926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combines a noise texture with the reflection effect from chapter 5</a:t>
            </a:r>
          </a:p>
          <a:p>
            <a:r>
              <a:rPr lang="en-US" sz="2000" dirty="0"/>
              <a:t>If the noise is above a certain threshold, we'll use the rust color, otherwise, we'll use the reflected color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0A364-1530-4B65-AD3A-E209FB012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8" r="15373"/>
          <a:stretch/>
        </p:blipFill>
        <p:spPr>
          <a:xfrm>
            <a:off x="7922416" y="3428998"/>
            <a:ext cx="4269584" cy="352980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C744563-602A-4864-B888-94A91459E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2" t="1217" r="7664" b="-1217"/>
          <a:stretch/>
        </p:blipFill>
        <p:spPr>
          <a:xfrm>
            <a:off x="7922416" y="0"/>
            <a:ext cx="4269583" cy="34712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CC330CE-F383-4356-B2F5-84B9F5243DBF}"/>
              </a:ext>
            </a:extLst>
          </p:cNvPr>
          <p:cNvSpPr txBox="1"/>
          <p:nvPr/>
        </p:nvSpPr>
        <p:spPr>
          <a:xfrm>
            <a:off x="838200" y="6292820"/>
            <a:ext cx="4083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David Wolff, </a:t>
            </a:r>
            <a:r>
              <a:rPr lang="en-US" sz="1000" dirty="0">
                <a:hlinkClick r:id="rId4"/>
              </a:rPr>
              <a:t>https://static.packt-cdn.com/downloads/9781789342253_ColorImages.pdf</a:t>
            </a:r>
            <a:r>
              <a:rPr lang="en-US" sz="1000" dirty="0"/>
              <a:t> 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180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Simplex Noise </a:t>
            </a:r>
            <a:r>
              <a:rPr lang="en-US" dirty="0" err="1"/>
              <a:t>Vorteile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4607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Enhanced Perlin Noise by Ken Perlin, uses a Simplex grid</a:t>
            </a:r>
          </a:p>
          <a:p>
            <a:pPr marL="0" indent="0">
              <a:buNone/>
            </a:pPr>
            <a:r>
              <a:rPr lang="en-US" sz="2000" dirty="0"/>
              <a:t>• Simplex noise has a lower computational complexity and requires fewer multiplications. </a:t>
            </a:r>
          </a:p>
          <a:p>
            <a:pPr marL="0" indent="0">
              <a:buNone/>
            </a:pPr>
            <a:r>
              <a:rPr lang="en-US" sz="2000" dirty="0"/>
              <a:t>• Simplex noise scales to higher dimensions (4D, 5D and up) with much less computational cost, the complexity is O(N) for dimensions instead of the O (2^N) of classic Noise. </a:t>
            </a:r>
          </a:p>
          <a:p>
            <a:pPr marL="0" indent="0">
              <a:buNone/>
            </a:pPr>
            <a:r>
              <a:rPr lang="en-US" sz="2000" dirty="0"/>
              <a:t>• Simplex noise is easy to implement in hardware. </a:t>
            </a:r>
          </a:p>
          <a:p>
            <a:pPr marL="0" indent="0">
              <a:buNone/>
            </a:pPr>
            <a:r>
              <a:rPr lang="en-US" sz="2000" dirty="0"/>
              <a:t>• Simplex noise has no noticeable directional artifacts. </a:t>
            </a:r>
          </a:p>
          <a:p>
            <a:pPr marL="0" indent="0">
              <a:buNone/>
            </a:pPr>
            <a:r>
              <a:rPr lang="en-US" sz="2000" dirty="0"/>
              <a:t>• Simplex noise has a well-defined and continuous gradient everywhere that can be computed quite cheaply.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https://gist.github.com/patriciogonzalezvivo/670c22f3966e662d2f83</a:t>
            </a:r>
            <a:r>
              <a:rPr lang="en-US" sz="2000" dirty="0"/>
              <a:t>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495864-AAFE-48C1-A285-B9AAFA2A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85"/>
          <a:stretch/>
        </p:blipFill>
        <p:spPr>
          <a:xfrm>
            <a:off x="8539932" y="1825625"/>
            <a:ext cx="2886470" cy="257534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DDFA6A8-4113-4B35-8361-B2951A3C4837}"/>
              </a:ext>
            </a:extLst>
          </p:cNvPr>
          <p:cNvSpPr txBox="1"/>
          <p:nvPr/>
        </p:nvSpPr>
        <p:spPr>
          <a:xfrm>
            <a:off x="8307945" y="4305078"/>
            <a:ext cx="33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Src</a:t>
            </a:r>
            <a:r>
              <a:rPr lang="de-DE" sz="800" dirty="0"/>
              <a:t>: S. </a:t>
            </a:r>
            <a:r>
              <a:rPr lang="de-DE" sz="800" dirty="0" err="1"/>
              <a:t>Gustavson</a:t>
            </a:r>
            <a:r>
              <a:rPr lang="de-DE" sz="800" dirty="0"/>
              <a:t>, Simplex </a:t>
            </a:r>
            <a:r>
              <a:rPr lang="de-DE" sz="800" dirty="0" err="1"/>
              <a:t>noise</a:t>
            </a:r>
            <a:r>
              <a:rPr lang="de-DE" sz="800" dirty="0"/>
              <a:t> </a:t>
            </a:r>
            <a:r>
              <a:rPr lang="de-DE" sz="800" dirty="0" err="1"/>
              <a:t>demystified</a:t>
            </a:r>
            <a:r>
              <a:rPr lang="de-DE" sz="800" dirty="0"/>
              <a:t>, </a:t>
            </a:r>
            <a:r>
              <a:rPr lang="de-DE" sz="800" dirty="0">
                <a:hlinkClick r:id="rId4"/>
              </a:rPr>
              <a:t>http://webstaff.itn.liu.se/~stegu/simplexnoise/simplexnoise.pdf</a:t>
            </a:r>
            <a:endParaRPr lang="de-DE" sz="800" dirty="0"/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88245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4B1ED38-7ACE-4141-961F-410089F81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7999" cy="6857999"/>
          </a:xfrm>
          <a:prstGeom prst="rect">
            <a:avLst/>
          </a:prstGeom>
        </p:spPr>
      </p:pic>
      <p:pic>
        <p:nvPicPr>
          <p:cNvPr id="9" name="Grafik 8" descr="Ein Bild, das Möbel, Läufer enthält.&#10;&#10;Automatisch generierte Beschreibung">
            <a:extLst>
              <a:ext uri="{FF2B5EF4-FFF2-40B4-BE49-F238E27FC236}">
                <a16:creationId xmlns:a16="http://schemas.microsoft.com/office/drawing/2014/main" id="{70DCC2B7-177C-4A68-9100-0578347A6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457" y="2531550"/>
            <a:ext cx="1701136" cy="179489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B03DE8E-CA79-47EB-950E-83822F30E08A}"/>
              </a:ext>
            </a:extLst>
          </p:cNvPr>
          <p:cNvSpPr/>
          <p:nvPr/>
        </p:nvSpPr>
        <p:spPr>
          <a:xfrm>
            <a:off x="9773428" y="2211555"/>
            <a:ext cx="2193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Random Noise: Zufällige Werte ohne Zusammen-hang</a:t>
            </a:r>
          </a:p>
        </p:txBody>
      </p:sp>
    </p:spTree>
    <p:extLst>
      <p:ext uri="{BB962C8B-B14F-4D97-AF65-F5344CB8AC3E}">
        <p14:creationId xmlns:p14="http://schemas.microsoft.com/office/powerpoint/2010/main" val="95733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0.28828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Worley Noise - Steven Worley</a:t>
            </a:r>
          </a:p>
        </p:txBody>
      </p:sp>
      <p:pic>
        <p:nvPicPr>
          <p:cNvPr id="7" name="Inhaltsplatzhalter 6" descr="Ein Bild, das Leopard enthält.&#10;&#10;Automatisch generierte Beschreibung">
            <a:extLst>
              <a:ext uri="{FF2B5EF4-FFF2-40B4-BE49-F238E27FC236}">
                <a16:creationId xmlns:a16="http://schemas.microsoft.com/office/drawing/2014/main" id="{5C3043FD-A721-452B-8EEB-E8F3827CF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4" y="1690688"/>
            <a:ext cx="4351338" cy="4351338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D8C992A-12F6-4B1E-ADF9-A62A3B64ABFE}"/>
              </a:ext>
            </a:extLst>
          </p:cNvPr>
          <p:cNvSpPr txBox="1"/>
          <p:nvPr/>
        </p:nvSpPr>
        <p:spPr>
          <a:xfrm>
            <a:off x="838200" y="6292820"/>
            <a:ext cx="554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de-DE" sz="1000" dirty="0"/>
              <a:t>Von </a:t>
            </a:r>
            <a:r>
              <a:rPr lang="de-DE" sz="1000" dirty="0" err="1"/>
              <a:t>Rocchini</a:t>
            </a:r>
            <a:r>
              <a:rPr lang="de-DE" sz="1000" dirty="0"/>
              <a:t> - Eigenes Werk, CC BY-SA 3.0, https://commons.wikimedia.org/w/index.php?curid=18968986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A6C1B0E-A8D4-4A0D-B042-1B99FE4E7003}"/>
              </a:ext>
            </a:extLst>
          </p:cNvPr>
          <p:cNvSpPr txBox="1">
            <a:spLocks/>
          </p:cNvSpPr>
          <p:nvPr/>
        </p:nvSpPr>
        <p:spPr>
          <a:xfrm>
            <a:off x="5476702" y="1825625"/>
            <a:ext cx="72460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Cell-like, more biological looking effects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-&gt; Cells, Plants</a:t>
            </a:r>
            <a:r>
              <a:rPr lang="en-US" sz="2000"/>
              <a:t>, Animal scales</a:t>
            </a:r>
            <a:r>
              <a:rPr lang="en-US" sz="2000" dirty="0"/>
              <a:t>, Cracked/Dry soil</a:t>
            </a:r>
          </a:p>
        </p:txBody>
      </p:sp>
    </p:spTree>
    <p:extLst>
      <p:ext uri="{BB962C8B-B14F-4D97-AF65-F5344CB8AC3E}">
        <p14:creationId xmlns:p14="http://schemas.microsoft.com/office/powerpoint/2010/main" val="140027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Procedural Terrain Generation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E0BA34-8632-48DD-ABA9-01CA9A7990B3}"/>
              </a:ext>
            </a:extLst>
          </p:cNvPr>
          <p:cNvSpPr txBox="1"/>
          <p:nvPr/>
        </p:nvSpPr>
        <p:spPr>
          <a:xfrm>
            <a:off x="838200" y="6292820"/>
            <a:ext cx="554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de-DE" sz="1000" dirty="0"/>
              <a:t>Username: </a:t>
            </a:r>
            <a:r>
              <a:rPr lang="de-DE" sz="1000" dirty="0" err="1"/>
              <a:t>Travall</a:t>
            </a:r>
            <a:r>
              <a:rPr lang="de-DE" sz="1000" dirty="0"/>
              <a:t>,</a:t>
            </a:r>
            <a:r>
              <a:rPr lang="en-US" sz="1000" dirty="0"/>
              <a:t> </a:t>
            </a:r>
            <a:r>
              <a:rPr lang="en-US" sz="1000" dirty="0">
                <a:hlinkClick r:id="rId2"/>
              </a:rPr>
              <a:t>https://medium.com/@travall/procedural-2d-island-generation-noise-functions-13976bddeaf9</a:t>
            </a:r>
            <a:r>
              <a:rPr lang="en-US" sz="1000" dirty="0"/>
              <a:t> </a:t>
            </a:r>
            <a:endParaRPr lang="de-DE" sz="1000" dirty="0"/>
          </a:p>
        </p:txBody>
      </p:sp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19449D7B-40FF-4EFC-A0D5-3E4199B5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8" y="1553094"/>
            <a:ext cx="2561706" cy="25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FC7A6AD-5E61-4B22-96E6-B75B0F86A203}"/>
              </a:ext>
            </a:extLst>
          </p:cNvPr>
          <p:cNvSpPr/>
          <p:nvPr/>
        </p:nvSpPr>
        <p:spPr>
          <a:xfrm>
            <a:off x="838199" y="4311181"/>
            <a:ext cx="6111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Combinate island heightmap and  moisture heightmap</a:t>
            </a:r>
            <a:endParaRPr lang="de-DE" dirty="0"/>
          </a:p>
          <a:p>
            <a:endParaRPr lang="de-DE" dirty="0"/>
          </a:p>
        </p:txBody>
      </p:sp>
      <p:pic>
        <p:nvPicPr>
          <p:cNvPr id="4102" name="Picture 6" descr="Image for post">
            <a:extLst>
              <a:ext uri="{FF2B5EF4-FFF2-40B4-BE49-F238E27FC236}">
                <a16:creationId xmlns:a16="http://schemas.microsoft.com/office/drawing/2014/main" id="{09956F51-B274-4C9D-9211-4C34B8DBC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554566"/>
            <a:ext cx="2561706" cy="25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for post">
            <a:extLst>
              <a:ext uri="{FF2B5EF4-FFF2-40B4-BE49-F238E27FC236}">
                <a16:creationId xmlns:a16="http://schemas.microsoft.com/office/drawing/2014/main" id="{D4E49E74-D1F4-4408-AF5F-BA4A901D7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212" y="1553093"/>
            <a:ext cx="4215939" cy="421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5EF0FDE8-817B-4E02-BB5F-D5BF337AAE52}"/>
              </a:ext>
            </a:extLst>
          </p:cNvPr>
          <p:cNvSpPr/>
          <p:nvPr/>
        </p:nvSpPr>
        <p:spPr>
          <a:xfrm>
            <a:off x="6615304" y="2252481"/>
            <a:ext cx="991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dirty="0"/>
              <a:t>→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2145C74-1672-4542-9A8B-524B0B6B3CF2}"/>
              </a:ext>
            </a:extLst>
          </p:cNvPr>
          <p:cNvSpPr/>
          <p:nvPr/>
        </p:nvSpPr>
        <p:spPr>
          <a:xfrm>
            <a:off x="3264993" y="2502776"/>
            <a:ext cx="991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&amp;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5C46E76-A28C-46E2-AE00-E9E89C10664E}"/>
              </a:ext>
            </a:extLst>
          </p:cNvPr>
          <p:cNvSpPr/>
          <p:nvPr/>
        </p:nvSpPr>
        <p:spPr>
          <a:xfrm>
            <a:off x="9298828" y="5923488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coloured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551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Procedural Terrain Generation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8818" cy="4351338"/>
          </a:xfrm>
        </p:spPr>
        <p:txBody>
          <a:bodyPr/>
          <a:lstStyle/>
          <a:p>
            <a:r>
              <a:rPr lang="de-DE" dirty="0" err="1"/>
              <a:t>Procedural</a:t>
            </a:r>
            <a:r>
              <a:rPr lang="de-DE" dirty="0"/>
              <a:t> Terrain Generation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: Minecraft, </a:t>
            </a:r>
            <a:r>
              <a:rPr lang="de-DE" dirty="0" err="1"/>
              <a:t>Dwarf</a:t>
            </a:r>
            <a:r>
              <a:rPr lang="de-DE" dirty="0"/>
              <a:t> Fortress, </a:t>
            </a:r>
            <a:r>
              <a:rPr lang="de-DE" dirty="0" err="1"/>
              <a:t>No</a:t>
            </a:r>
            <a:r>
              <a:rPr lang="de-DE" dirty="0"/>
              <a:t> Man‘s Sky,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starve</a:t>
            </a:r>
            <a:r>
              <a:rPr lang="de-DE" dirty="0"/>
              <a:t>, etc.</a:t>
            </a:r>
          </a:p>
          <a:p>
            <a:endParaRPr lang="de-DE" dirty="0"/>
          </a:p>
        </p:txBody>
      </p:sp>
      <p:pic>
        <p:nvPicPr>
          <p:cNvPr id="5" name="Grafik 4" descr="Ein Bild, das Gras enthält.&#10;&#10;Automatisch generierte Beschreibung">
            <a:extLst>
              <a:ext uri="{FF2B5EF4-FFF2-40B4-BE49-F238E27FC236}">
                <a16:creationId xmlns:a16="http://schemas.microsoft.com/office/drawing/2014/main" id="{C2BD4511-5343-4905-B940-65A5CBE16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2" r="6372"/>
          <a:stretch/>
        </p:blipFill>
        <p:spPr>
          <a:xfrm>
            <a:off x="5544714" y="1479665"/>
            <a:ext cx="6275984" cy="445613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5E0BA34-8632-48DD-ABA9-01CA9A7990B3}"/>
              </a:ext>
            </a:extLst>
          </p:cNvPr>
          <p:cNvSpPr txBox="1"/>
          <p:nvPr/>
        </p:nvSpPr>
        <p:spPr>
          <a:xfrm>
            <a:off x="838200" y="6292820"/>
            <a:ext cx="5545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Admin, </a:t>
            </a:r>
            <a:r>
              <a:rPr lang="de-DE" sz="1000" dirty="0">
                <a:hlinkClick r:id="rId3"/>
              </a:rPr>
              <a:t>https://minecraftvillageseeds.com/wiki/index.php?title=File:Minecraft_mountain_village_forest_plains_seed_1.8.8.jpg#filelinks</a:t>
            </a:r>
            <a:r>
              <a:rPr lang="de-DE" sz="1000" dirty="0"/>
              <a:t> </a:t>
            </a:r>
          </a:p>
          <a:p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0325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96656-2346-4AE0-8593-1A3B68A8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95AE37-F2B0-4EBE-8532-B0902D2A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800" dirty="0"/>
              <a:t>K. </a:t>
            </a:r>
            <a:r>
              <a:rPr lang="de-DE" sz="1800" dirty="0" err="1"/>
              <a:t>Perlin</a:t>
            </a:r>
            <a:r>
              <a:rPr lang="de-DE" sz="1800" dirty="0"/>
              <a:t>, </a:t>
            </a:r>
            <a:r>
              <a:rPr lang="de-DE" sz="1800" i="1" dirty="0"/>
              <a:t>Making Noise: </a:t>
            </a:r>
            <a:r>
              <a:rPr lang="de-DE" sz="1800" i="1" dirty="0" err="1"/>
              <a:t>Archived</a:t>
            </a:r>
            <a:r>
              <a:rPr lang="de-DE" sz="1800" i="1" dirty="0"/>
              <a:t> </a:t>
            </a:r>
            <a:r>
              <a:rPr lang="de-DE" sz="1800" i="1" dirty="0" err="1"/>
              <a:t>from</a:t>
            </a:r>
            <a:r>
              <a:rPr lang="de-DE" sz="1800" i="1" dirty="0"/>
              <a:t> </a:t>
            </a:r>
            <a:r>
              <a:rPr lang="de-DE" sz="1800" i="1" dirty="0" err="1"/>
              <a:t>the</a:t>
            </a:r>
            <a:r>
              <a:rPr lang="de-DE" sz="1800" i="1" dirty="0"/>
              <a:t> original. </a:t>
            </a:r>
            <a:r>
              <a:rPr lang="de-DE" sz="1800" dirty="0"/>
              <a:t>[Online]. Verfügbar unter: </a:t>
            </a:r>
            <a:r>
              <a:rPr lang="de-DE" sz="1800" dirty="0">
                <a:hlinkClick r:id="rId2"/>
              </a:rPr>
              <a:t>https://web.archive.org/web/20071011035810/http://noisemachine.com/talk1/</a:t>
            </a:r>
            <a:r>
              <a:rPr lang="de-DE" sz="1800" dirty="0"/>
              <a:t> (Zugriff am: 2. Dezember 2020).</a:t>
            </a:r>
          </a:p>
          <a:p>
            <a:r>
              <a:rPr lang="de-DE" sz="1800" dirty="0"/>
              <a:t>S. </a:t>
            </a:r>
            <a:r>
              <a:rPr lang="de-DE" sz="1800" dirty="0" err="1"/>
              <a:t>Gustavson</a:t>
            </a:r>
            <a:r>
              <a:rPr lang="de-DE" sz="1800" dirty="0"/>
              <a:t>, </a:t>
            </a:r>
            <a:r>
              <a:rPr lang="de-DE" sz="1800" i="1" dirty="0"/>
              <a:t>Simplex </a:t>
            </a:r>
            <a:r>
              <a:rPr lang="de-DE" sz="1800" i="1" dirty="0" err="1"/>
              <a:t>noise</a:t>
            </a:r>
            <a:r>
              <a:rPr lang="de-DE" sz="1800" i="1" dirty="0"/>
              <a:t> </a:t>
            </a:r>
            <a:r>
              <a:rPr lang="de-DE" sz="1800" i="1" dirty="0" err="1"/>
              <a:t>demystified</a:t>
            </a:r>
            <a:r>
              <a:rPr lang="de-DE" sz="1800" i="1" dirty="0"/>
              <a:t>. </a:t>
            </a:r>
            <a:r>
              <a:rPr lang="de-DE" sz="1800" dirty="0"/>
              <a:t>[Online]. Verfügbar unter: </a:t>
            </a:r>
            <a:r>
              <a:rPr lang="de-DE" sz="1800" dirty="0">
                <a:hlinkClick r:id="rId3"/>
              </a:rPr>
              <a:t>http://webstaff.itn.liu.se/~stegu/simplexnoise/simplexnoise.pdf</a:t>
            </a:r>
            <a:r>
              <a:rPr lang="de-DE" sz="1800" dirty="0"/>
              <a:t> (Zugriff am: 6. Dezember 2020).</a:t>
            </a:r>
          </a:p>
          <a:p>
            <a:r>
              <a:rPr lang="fr-FR" sz="1800" dirty="0"/>
              <a:t>K. </a:t>
            </a:r>
            <a:r>
              <a:rPr lang="fr-FR" sz="1800" dirty="0" err="1"/>
              <a:t>Perlin</a:t>
            </a:r>
            <a:r>
              <a:rPr lang="fr-FR" sz="1800" dirty="0"/>
              <a:t>, „</a:t>
            </a:r>
            <a:r>
              <a:rPr lang="fr-FR" sz="1800" dirty="0" err="1"/>
              <a:t>Improving</a:t>
            </a:r>
            <a:r>
              <a:rPr lang="fr-FR" sz="1800" dirty="0"/>
              <a:t> noise“, </a:t>
            </a:r>
            <a:r>
              <a:rPr lang="fr-FR" sz="1800" i="1" dirty="0"/>
              <a:t>ACM Trans. Graph.</a:t>
            </a:r>
            <a:r>
              <a:rPr lang="fr-FR" sz="1800" dirty="0"/>
              <a:t>, </a:t>
            </a:r>
            <a:r>
              <a:rPr lang="fr-FR" sz="1800" dirty="0" err="1"/>
              <a:t>Jg</a:t>
            </a:r>
            <a:r>
              <a:rPr lang="fr-FR" sz="1800" dirty="0"/>
              <a:t>. 21, Nr. 3, S. 681–682, 2002, </a:t>
            </a:r>
            <a:r>
              <a:rPr lang="fr-FR" sz="1800" dirty="0" err="1"/>
              <a:t>doi</a:t>
            </a:r>
            <a:r>
              <a:rPr lang="fr-FR" sz="1800" dirty="0"/>
              <a:t>: 10.1145/566654.566636.</a:t>
            </a:r>
          </a:p>
          <a:p>
            <a:r>
              <a:rPr lang="en-US" sz="1800" dirty="0"/>
              <a:t>D. Wolff, </a:t>
            </a:r>
            <a:r>
              <a:rPr lang="en-US" sz="1800" i="1" dirty="0"/>
              <a:t>OpenGL 4 Shading Language Cookbook: Build High-Quality, Real-time 3D Graphics with OpenGL 4. 6, GLSL 4. 6 and C++17, 3rd Edition, </a:t>
            </a:r>
            <a:r>
              <a:rPr lang="en-US" sz="1800" dirty="0"/>
              <a:t>3. </a:t>
            </a:r>
            <a:r>
              <a:rPr lang="en-US" sz="1800" dirty="0" err="1"/>
              <a:t>Aufl</a:t>
            </a:r>
            <a:r>
              <a:rPr lang="en-US" sz="1800" dirty="0"/>
              <a:t>. Birmingham: </a:t>
            </a:r>
            <a:r>
              <a:rPr lang="en-US" sz="1800" dirty="0" err="1"/>
              <a:t>Packt</a:t>
            </a:r>
            <a:r>
              <a:rPr lang="en-US" sz="1800" dirty="0"/>
              <a:t> Publishing Ltd, 2018. [Online]. </a:t>
            </a:r>
            <a:r>
              <a:rPr lang="en-US" sz="1800" dirty="0" err="1"/>
              <a:t>Verfügbar</a:t>
            </a:r>
            <a:r>
              <a:rPr lang="en-US" sz="1800" dirty="0"/>
              <a:t> </a:t>
            </a:r>
            <a:r>
              <a:rPr lang="en-US" sz="1800" dirty="0" err="1"/>
              <a:t>unter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https://ebookcentral.proquest.com/lib/gbv/detail.action?docID=5532271</a:t>
            </a:r>
            <a:endParaRPr lang="en-US" sz="1800" dirty="0"/>
          </a:p>
          <a:p>
            <a:r>
              <a:rPr lang="de-DE" sz="1800" dirty="0"/>
              <a:t>Username: </a:t>
            </a:r>
            <a:r>
              <a:rPr lang="de-DE" sz="1800" dirty="0" err="1"/>
              <a:t>Travall</a:t>
            </a:r>
            <a:r>
              <a:rPr lang="de-DE" sz="1800" dirty="0"/>
              <a:t>, </a:t>
            </a:r>
            <a:r>
              <a:rPr lang="en-US" sz="1800" i="1" dirty="0"/>
              <a:t>Procedural 2D Island Generation — Noise Functions</a:t>
            </a:r>
            <a:r>
              <a:rPr lang="de-DE" sz="1800" i="1" dirty="0"/>
              <a:t>. </a:t>
            </a:r>
            <a:r>
              <a:rPr lang="de-DE" sz="1800" dirty="0"/>
              <a:t>[Online]. Verfügbar unter: </a:t>
            </a:r>
            <a:r>
              <a:rPr lang="de-DE" sz="1800" dirty="0">
                <a:hlinkClick r:id="rId5"/>
              </a:rPr>
              <a:t>https://medium.com/@travall/procedural-2d-island-generation-noise-functions-13976bddeaf9</a:t>
            </a:r>
            <a:r>
              <a:rPr lang="de-DE" sz="1800" dirty="0"/>
              <a:t> (Zugriff am: 2. Dezember 2020).</a:t>
            </a:r>
          </a:p>
          <a:p>
            <a:r>
              <a:rPr lang="de-DE" sz="1800" dirty="0" err="1"/>
              <a:t>Inigo</a:t>
            </a:r>
            <a:r>
              <a:rPr lang="de-DE" sz="1800" dirty="0"/>
              <a:t> </a:t>
            </a:r>
            <a:r>
              <a:rPr lang="de-DE" sz="1800" dirty="0" err="1"/>
              <a:t>Quilez</a:t>
            </a:r>
            <a:r>
              <a:rPr lang="de-DE" sz="1800" dirty="0"/>
              <a:t>, </a:t>
            </a:r>
            <a:r>
              <a:rPr lang="en-US" sz="1800" i="1" dirty="0" err="1"/>
              <a:t>voronoise</a:t>
            </a:r>
            <a:r>
              <a:rPr lang="en-US" sz="1800" i="1" dirty="0"/>
              <a:t> - 2014</a:t>
            </a:r>
            <a:r>
              <a:rPr lang="de-DE" sz="1800" i="1" dirty="0"/>
              <a:t>. </a:t>
            </a:r>
            <a:r>
              <a:rPr lang="de-DE" sz="1800" dirty="0"/>
              <a:t>[Online]. Verfügbar unter: </a:t>
            </a:r>
            <a:r>
              <a:rPr lang="de-DE" sz="1800" dirty="0">
                <a:hlinkClick r:id="rId6"/>
              </a:rPr>
              <a:t>https://www.iquilezles.org/www/articles/voronoise/voronoise.htm</a:t>
            </a:r>
            <a:r>
              <a:rPr lang="de-DE" sz="1800" dirty="0"/>
              <a:t> (Zugriff am: 2. Dezember 2020).</a:t>
            </a:r>
          </a:p>
          <a:p>
            <a:endParaRPr lang="en-US" sz="1800" dirty="0"/>
          </a:p>
          <a:p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8942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2C4414D6-965D-49B2-BA0C-17D9E948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t="-239" r="11934" b="242"/>
          <a:stretch/>
        </p:blipFill>
        <p:spPr>
          <a:xfrm>
            <a:off x="4042314" y="5"/>
            <a:ext cx="4083465" cy="3428990"/>
          </a:xfrm>
          <a:prstGeom prst="rect">
            <a:avLst/>
          </a:prstGeom>
        </p:spPr>
      </p:pic>
      <p:pic>
        <p:nvPicPr>
          <p:cNvPr id="6" name="Grafik 5" descr="Ein Bild, das Natur, Wolke, Wolken enthält.&#10;&#10;Automatisch generierte Beschreibung">
            <a:extLst>
              <a:ext uri="{FF2B5EF4-FFF2-40B4-BE49-F238E27FC236}">
                <a16:creationId xmlns:a16="http://schemas.microsoft.com/office/drawing/2014/main" id="{CBB1A0F4-CDC7-42C7-B1DE-30F2DB0C3B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5" t="-242" r="376" b="246"/>
          <a:stretch/>
        </p:blipFill>
        <p:spPr>
          <a:xfrm>
            <a:off x="8127994" y="10"/>
            <a:ext cx="4064005" cy="3428990"/>
          </a:xfrm>
          <a:prstGeom prst="rect">
            <a:avLst/>
          </a:prstGeom>
        </p:spPr>
      </p:pic>
      <p:pic>
        <p:nvPicPr>
          <p:cNvPr id="22" name="Grafik 21" descr="Ein Bild, das Schnee, draußen, Steigung, Natur enthält.&#10;&#10;Automatisch generierte Beschreibung">
            <a:extLst>
              <a:ext uri="{FF2B5EF4-FFF2-40B4-BE49-F238E27FC236}">
                <a16:creationId xmlns:a16="http://schemas.microsoft.com/office/drawing/2014/main" id="{389D8F14-C3C1-4E1C-BCE7-FFCE03968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t="-242" r="20288" b="244"/>
          <a:stretch/>
        </p:blipFill>
        <p:spPr>
          <a:xfrm>
            <a:off x="11962" y="3"/>
            <a:ext cx="4059916" cy="3429000"/>
          </a:xfrm>
          <a:prstGeom prst="rect">
            <a:avLst/>
          </a:prstGeom>
        </p:spPr>
      </p:pic>
      <p:pic>
        <p:nvPicPr>
          <p:cNvPr id="20" name="Grafik 19" descr="Ein Bild, das Boden enthält.&#10;&#10;Automatisch generierte Beschreibung">
            <a:extLst>
              <a:ext uri="{FF2B5EF4-FFF2-40B4-BE49-F238E27FC236}">
                <a16:creationId xmlns:a16="http://schemas.microsoft.com/office/drawing/2014/main" id="{E24DF8E7-041F-417D-8820-53E0B7028D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1" t="-243" r="10808" b="243"/>
          <a:stretch/>
        </p:blipFill>
        <p:spPr>
          <a:xfrm>
            <a:off x="4035239" y="3410338"/>
            <a:ext cx="4087368" cy="3429000"/>
          </a:xfrm>
          <a:prstGeom prst="rect">
            <a:avLst/>
          </a:prstGeom>
        </p:spPr>
      </p:pic>
      <p:pic>
        <p:nvPicPr>
          <p:cNvPr id="10" name="Grafik 9" descr="Ein Bild, das Brot enthält.&#10;&#10;Automatisch generierte Beschreibung">
            <a:extLst>
              <a:ext uri="{FF2B5EF4-FFF2-40B4-BE49-F238E27FC236}">
                <a16:creationId xmlns:a16="http://schemas.microsoft.com/office/drawing/2014/main" id="{62404596-8FFF-4928-9B1B-53B0A8AB3F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484" r="14726" b="-482"/>
          <a:stretch/>
        </p:blipFill>
        <p:spPr>
          <a:xfrm>
            <a:off x="8113402" y="3429000"/>
            <a:ext cx="4059936" cy="3429000"/>
          </a:xfrm>
          <a:prstGeom prst="rect">
            <a:avLst/>
          </a:prstGeom>
        </p:spPr>
      </p:pic>
      <p:pic>
        <p:nvPicPr>
          <p:cNvPr id="14" name="Grafik 13" descr="Ein Bild, das Vorhang enthält.&#10;&#10;Automatisch generierte Beschreibung">
            <a:extLst>
              <a:ext uri="{FF2B5EF4-FFF2-40B4-BE49-F238E27FC236}">
                <a16:creationId xmlns:a16="http://schemas.microsoft.com/office/drawing/2014/main" id="{68731A53-7F43-42F1-BC43-045FED7612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0" t="485" r="105" b="-485"/>
          <a:stretch/>
        </p:blipFill>
        <p:spPr>
          <a:xfrm>
            <a:off x="14749" y="3429010"/>
            <a:ext cx="4063977" cy="342899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5E7FAA-2A8C-4687-BED8-9A65E5D6502D}"/>
              </a:ext>
            </a:extLst>
          </p:cNvPr>
          <p:cNvSpPr txBox="1"/>
          <p:nvPr/>
        </p:nvSpPr>
        <p:spPr>
          <a:xfrm>
            <a:off x="-173968" y="6488668"/>
            <a:ext cx="4083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 err="1">
                <a:solidFill>
                  <a:schemeClr val="bg1"/>
                </a:solidFill>
              </a:rPr>
              <a:t>Src</a:t>
            </a:r>
            <a:r>
              <a:rPr lang="de-DE" sz="1000" dirty="0">
                <a:solidFill>
                  <a:schemeClr val="bg1"/>
                </a:solidFill>
              </a:rPr>
              <a:t>: </a:t>
            </a:r>
            <a:r>
              <a:rPr lang="de-DE" sz="1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</a:t>
            </a:r>
            <a:r>
              <a:rPr lang="de-DE" sz="1000" dirty="0">
                <a:solidFill>
                  <a:schemeClr val="bg1"/>
                </a:solidFill>
              </a:rPr>
              <a:t> - </a:t>
            </a:r>
            <a:r>
              <a:rPr lang="de-DE" sz="1000" dirty="0" err="1">
                <a:solidFill>
                  <a:schemeClr val="bg1"/>
                </a:solidFill>
              </a:rPr>
              <a:t>free</a:t>
            </a:r>
            <a:r>
              <a:rPr lang="de-DE" sz="1000" dirty="0">
                <a:solidFill>
                  <a:schemeClr val="bg1"/>
                </a:solidFill>
              </a:rPr>
              <a:t> to </a:t>
            </a:r>
            <a:r>
              <a:rPr lang="de-DE" sz="1000" dirty="0" err="1">
                <a:solidFill>
                  <a:schemeClr val="bg1"/>
                </a:solidFill>
              </a:rPr>
              <a:t>use</a:t>
            </a:r>
            <a:r>
              <a:rPr lang="de-DE" sz="1000" dirty="0">
                <a:solidFill>
                  <a:schemeClr val="bg1"/>
                </a:solidFill>
              </a:rPr>
              <a:t>, </a:t>
            </a:r>
            <a:r>
              <a:rPr lang="de-DE" sz="1000" dirty="0" err="1">
                <a:solidFill>
                  <a:schemeClr val="bg1"/>
                </a:solidFill>
              </a:rPr>
              <a:t>no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attribution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required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7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Ken Perlin: Perlin Noise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5605" cy="1603375"/>
          </a:xfrm>
        </p:spPr>
        <p:txBody>
          <a:bodyPr>
            <a:normAutofit lnSpcReduction="10000"/>
          </a:bodyPr>
          <a:lstStyle/>
          <a:p>
            <a:r>
              <a:rPr lang="de-DE" sz="2000" dirty="0"/>
              <a:t>CG in </a:t>
            </a:r>
            <a:r>
              <a:rPr lang="de-DE" sz="2000" dirty="0" err="1"/>
              <a:t>movies</a:t>
            </a:r>
            <a:r>
              <a:rPr lang="de-DE" sz="2000" dirty="0"/>
              <a:t> (1982 - Tron)</a:t>
            </a:r>
          </a:p>
          <a:p>
            <a:r>
              <a:rPr lang="de-DE" sz="2000" dirty="0" err="1"/>
              <a:t>Perlin</a:t>
            </a:r>
            <a:r>
              <a:rPr lang="de-DE" sz="2000" dirty="0"/>
              <a:t> Noise (</a:t>
            </a:r>
            <a:r>
              <a:rPr lang="en-US" sz="2000" dirty="0"/>
              <a:t>stochastically coherent patterns )</a:t>
            </a:r>
            <a:endParaRPr lang="de-DE" sz="2000" dirty="0"/>
          </a:p>
          <a:p>
            <a:r>
              <a:rPr lang="de-DE" sz="2000" dirty="0"/>
              <a:t>Academy </a:t>
            </a:r>
            <a:r>
              <a:rPr lang="de-DE" sz="2000" dirty="0" err="1"/>
              <a:t>award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technical</a:t>
            </a:r>
            <a:r>
              <a:rPr lang="de-DE" sz="2000" dirty="0"/>
              <a:t> </a:t>
            </a:r>
            <a:br>
              <a:rPr lang="de-DE" sz="2000" dirty="0"/>
            </a:br>
            <a:r>
              <a:rPr lang="de-DE" sz="2000" dirty="0" err="1"/>
              <a:t>achievement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Perlin</a:t>
            </a:r>
            <a:r>
              <a:rPr lang="de-DE" sz="2000" dirty="0"/>
              <a:t> Noise (1997)</a:t>
            </a:r>
          </a:p>
        </p:txBody>
      </p:sp>
      <p:pic>
        <p:nvPicPr>
          <p:cNvPr id="5" name="Grafik 4" descr="Ein Bild, das Wand, Person, Mann, drinnen enthält.&#10;&#10;Automatisch generierte Beschreibung">
            <a:extLst>
              <a:ext uri="{FF2B5EF4-FFF2-40B4-BE49-F238E27FC236}">
                <a16:creationId xmlns:a16="http://schemas.microsoft.com/office/drawing/2014/main" id="{41FBBBF7-0EF7-4971-A48C-8FC7268334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4" y="3888744"/>
            <a:ext cx="3007822" cy="25197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A921DD1-1EC3-48FA-883C-1AABE9D68DDB}"/>
              </a:ext>
            </a:extLst>
          </p:cNvPr>
          <p:cNvSpPr txBox="1"/>
          <p:nvPr/>
        </p:nvSpPr>
        <p:spPr>
          <a:xfrm>
            <a:off x="731453" y="6491415"/>
            <a:ext cx="3350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Src</a:t>
            </a:r>
            <a:r>
              <a:rPr lang="de-DE" sz="800" dirty="0"/>
              <a:t>: Ken </a:t>
            </a:r>
            <a:r>
              <a:rPr lang="de-DE" sz="800" dirty="0" err="1"/>
              <a:t>Perlin</a:t>
            </a:r>
            <a:r>
              <a:rPr lang="de-DE" sz="800" dirty="0"/>
              <a:t>, https://mrl.cs.nyu.edu/~perlin/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D7D89F-C4F8-407A-9C01-D2DABFBF23A4}"/>
              </a:ext>
            </a:extLst>
          </p:cNvPr>
          <p:cNvGrpSpPr/>
          <p:nvPr/>
        </p:nvGrpSpPr>
        <p:grpSpPr>
          <a:xfrm>
            <a:off x="5985785" y="1494898"/>
            <a:ext cx="4702997" cy="1985951"/>
            <a:chOff x="1633147" y="2927989"/>
            <a:chExt cx="5690627" cy="2403001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F46F7C1-52BC-4A96-8AFF-A726525D1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4" t="8467" r="71176" b="65381"/>
            <a:stretch/>
          </p:blipFill>
          <p:spPr>
            <a:xfrm>
              <a:off x="1633147" y="2927989"/>
              <a:ext cx="2506980" cy="2196837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567E23B-A723-4733-B9B5-57655C779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9" t="52223" r="43932" b="28334"/>
            <a:stretch/>
          </p:blipFill>
          <p:spPr>
            <a:xfrm>
              <a:off x="4690770" y="3033780"/>
              <a:ext cx="2633004" cy="1715381"/>
            </a:xfrm>
            <a:prstGeom prst="rect">
              <a:avLst/>
            </a:prstGeom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9775352-B59C-46D2-87F4-CBAB45E8CC14}"/>
                </a:ext>
              </a:extLst>
            </p:cNvPr>
            <p:cNvSpPr/>
            <p:nvPr/>
          </p:nvSpPr>
          <p:spPr>
            <a:xfrm>
              <a:off x="1811038" y="4886842"/>
              <a:ext cx="21935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dirty="0"/>
                <a:t>Random Noise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69A7ED9-29C6-4A20-BD07-3485CCD9CDFB}"/>
                </a:ext>
              </a:extLst>
            </p:cNvPr>
            <p:cNvSpPr/>
            <p:nvPr/>
          </p:nvSpPr>
          <p:spPr>
            <a:xfrm>
              <a:off x="4728483" y="4884098"/>
              <a:ext cx="2506979" cy="446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dirty="0" err="1"/>
                <a:t>Perlin</a:t>
              </a:r>
              <a:r>
                <a:rPr lang="de-DE" dirty="0"/>
                <a:t> Noise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A07989A9-0828-49D9-BA49-1B38F49F2DDF}"/>
                </a:ext>
              </a:extLst>
            </p:cNvPr>
            <p:cNvSpPr/>
            <p:nvPr/>
          </p:nvSpPr>
          <p:spPr>
            <a:xfrm>
              <a:off x="3922406" y="3537624"/>
              <a:ext cx="1023403" cy="8565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4000" dirty="0"/>
                <a:t>→</a:t>
              </a: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5567C06B-C2F7-4F91-AA91-F3FDBE314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69" y="3888744"/>
            <a:ext cx="5456011" cy="25197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2D8F1ED-627C-4F28-B7A6-2CE31F42B583}"/>
              </a:ext>
            </a:extLst>
          </p:cNvPr>
          <p:cNvSpPr txBox="1"/>
          <p:nvPr/>
        </p:nvSpPr>
        <p:spPr>
          <a:xfrm>
            <a:off x="5710398" y="6510423"/>
            <a:ext cx="3350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Src</a:t>
            </a:r>
            <a:r>
              <a:rPr lang="de-DE" sz="800" dirty="0"/>
              <a:t>: Ken </a:t>
            </a:r>
            <a:r>
              <a:rPr lang="de-DE" sz="800" dirty="0" err="1"/>
              <a:t>Perlin</a:t>
            </a:r>
            <a:r>
              <a:rPr lang="de-DE" sz="800" dirty="0"/>
              <a:t>, http://www.noisemachine.com/talk1/5.html</a:t>
            </a:r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34602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5916" cy="4351338"/>
          </a:xfrm>
        </p:spPr>
        <p:txBody>
          <a:bodyPr>
            <a:noAutofit/>
          </a:bodyPr>
          <a:lstStyle/>
          <a:p>
            <a:r>
              <a:rPr lang="en-US" sz="2000" dirty="0"/>
              <a:t>Pseudo-random noise used to create natural looking textures</a:t>
            </a:r>
          </a:p>
          <a:p>
            <a:r>
              <a:rPr lang="en-US" sz="2000" dirty="0"/>
              <a:t>Can be constantly differentiated</a:t>
            </a:r>
          </a:p>
          <a:p>
            <a:r>
              <a:rPr lang="en-US" sz="2000" dirty="0"/>
              <a:t>Procedural texture, can be described with an algorithm</a:t>
            </a:r>
          </a:p>
          <a:p>
            <a:r>
              <a:rPr lang="en-US" sz="2000" dirty="0"/>
              <a:t>Texturing primitive like a tool or paint brush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Pros:</a:t>
            </a:r>
          </a:p>
          <a:p>
            <a:r>
              <a:rPr lang="en-US" sz="2000" dirty="0"/>
              <a:t>No texture image is used (No </a:t>
            </a:r>
            <a:r>
              <a:rPr lang="en-US" sz="2000" dirty="0" err="1"/>
              <a:t>bandwith</a:t>
            </a:r>
            <a:r>
              <a:rPr lang="en-US" sz="2000" dirty="0"/>
              <a:t> for transmitting or storage)</a:t>
            </a:r>
          </a:p>
          <a:p>
            <a:r>
              <a:rPr lang="en-US" sz="2000" dirty="0"/>
              <a:t>Could be applied directly without texture mapping</a:t>
            </a:r>
          </a:p>
          <a:p>
            <a:r>
              <a:rPr lang="en-US" sz="2000" dirty="0"/>
              <a:t>n-dimensionality possible</a:t>
            </a:r>
          </a:p>
          <a:p>
            <a:r>
              <a:rPr lang="en-US" sz="2000" dirty="0"/>
              <a:t>Same output with same input parameters</a:t>
            </a:r>
          </a:p>
          <a:p>
            <a:endParaRPr lang="de-DE" sz="2000" dirty="0"/>
          </a:p>
        </p:txBody>
      </p:sp>
      <p:pic>
        <p:nvPicPr>
          <p:cNvPr id="4" name="Grafik 3" descr="Ein Bild, das draußen, weiß, schließen enthält.&#10;&#10;Automatisch generierte Beschreibung">
            <a:extLst>
              <a:ext uri="{FF2B5EF4-FFF2-40B4-BE49-F238E27FC236}">
                <a16:creationId xmlns:a16="http://schemas.microsoft.com/office/drawing/2014/main" id="{D837DA78-0878-4994-A32F-538F24082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78"/>
          <a:stretch/>
        </p:blipFill>
        <p:spPr>
          <a:xfrm>
            <a:off x="7924800" y="0"/>
            <a:ext cx="426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5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Algorithm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591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Schematically how it works (e.g. 2D implementation):</a:t>
            </a:r>
          </a:p>
          <a:p>
            <a:pPr marL="514350" indent="-514350">
              <a:buAutoNum type="arabicPeriod"/>
            </a:pPr>
            <a:r>
              <a:rPr lang="en-US" sz="2000" dirty="0"/>
              <a:t>Defining a grid of random gradient vectors</a:t>
            </a:r>
          </a:p>
          <a:p>
            <a:pPr marL="514350" indent="-514350">
              <a:buAutoNum type="arabicPeriod"/>
            </a:pPr>
            <a:r>
              <a:rPr lang="en-US" sz="2000" dirty="0"/>
              <a:t>Computing the dot product between the gradient vectors and their offsets</a:t>
            </a:r>
          </a:p>
          <a:p>
            <a:pPr marL="514350" indent="-514350">
              <a:buAutoNum type="arabicPeriod"/>
            </a:pPr>
            <a:r>
              <a:rPr lang="en-US" sz="2000" dirty="0"/>
              <a:t>Interpolation of dot product values</a:t>
            </a:r>
          </a:p>
          <a:p>
            <a:endParaRPr lang="de-DE" sz="2000" dirty="0"/>
          </a:p>
        </p:txBody>
      </p:sp>
      <p:pic>
        <p:nvPicPr>
          <p:cNvPr id="4" name="Grafik 3" descr="Ein Bild, das draußen, weiß, schließen enthält.&#10;&#10;Automatisch generierte Beschreibung">
            <a:extLst>
              <a:ext uri="{FF2B5EF4-FFF2-40B4-BE49-F238E27FC236}">
                <a16:creationId xmlns:a16="http://schemas.microsoft.com/office/drawing/2014/main" id="{D837DA78-0878-4994-A32F-538F24082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78"/>
          <a:stretch/>
        </p:blipFill>
        <p:spPr>
          <a:xfrm>
            <a:off x="7924800" y="0"/>
            <a:ext cx="426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9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2D | Step 1/3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217" y="1583728"/>
            <a:ext cx="10515600" cy="6550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Defining a grid of random gradient vectors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B1DFF65-A4F7-4B8F-92A9-0E262E37CF87}"/>
              </a:ext>
            </a:extLst>
          </p:cNvPr>
          <p:cNvGrpSpPr/>
          <p:nvPr/>
        </p:nvGrpSpPr>
        <p:grpSpPr>
          <a:xfrm>
            <a:off x="6637390" y="2508212"/>
            <a:ext cx="2766060" cy="2766060"/>
            <a:chOff x="5565534" y="1358130"/>
            <a:chExt cx="3346933" cy="3346933"/>
          </a:xfrm>
        </p:grpSpPr>
        <p:grpSp>
          <p:nvGrpSpPr>
            <p:cNvPr id="577" name="Gruppieren 576">
              <a:extLst>
                <a:ext uri="{FF2B5EF4-FFF2-40B4-BE49-F238E27FC236}">
                  <a16:creationId xmlns:a16="http://schemas.microsoft.com/office/drawing/2014/main" id="{AD76C55D-6544-44FA-A021-FB7383FBA4BD}"/>
                </a:ext>
              </a:extLst>
            </p:cNvPr>
            <p:cNvGrpSpPr/>
            <p:nvPr/>
          </p:nvGrpSpPr>
          <p:grpSpPr>
            <a:xfrm>
              <a:off x="5565534" y="1358130"/>
              <a:ext cx="3346933" cy="3346933"/>
              <a:chOff x="3810000" y="2657475"/>
              <a:chExt cx="4572000" cy="4572000"/>
            </a:xfrm>
          </p:grpSpPr>
          <p:grpSp>
            <p:nvGrpSpPr>
              <p:cNvPr id="578" name="Gruppieren 577">
                <a:extLst>
                  <a:ext uri="{FF2B5EF4-FFF2-40B4-BE49-F238E27FC236}">
                    <a16:creationId xmlns:a16="http://schemas.microsoft.com/office/drawing/2014/main" id="{1740F90B-BCF1-4CB7-969C-12C6E6B756F9}"/>
                  </a:ext>
                </a:extLst>
              </p:cNvPr>
              <p:cNvGrpSpPr/>
              <p:nvPr/>
            </p:nvGrpSpPr>
            <p:grpSpPr>
              <a:xfrm>
                <a:off x="3810000" y="2657475"/>
                <a:ext cx="2286000" cy="2286000"/>
                <a:chOff x="838200" y="371475"/>
                <a:chExt cx="4572000" cy="4572000"/>
              </a:xfrm>
            </p:grpSpPr>
            <p:grpSp>
              <p:nvGrpSpPr>
                <p:cNvPr id="786" name="Gruppieren 785">
                  <a:extLst>
                    <a:ext uri="{FF2B5EF4-FFF2-40B4-BE49-F238E27FC236}">
                      <a16:creationId xmlns:a16="http://schemas.microsoft.com/office/drawing/2014/main" id="{87EEF510-2E2D-455D-AFB1-367D018F5624}"/>
                    </a:ext>
                  </a:extLst>
                </p:cNvPr>
                <p:cNvGrpSpPr/>
                <p:nvPr/>
              </p:nvGrpSpPr>
              <p:grpSpPr>
                <a:xfrm>
                  <a:off x="3124200" y="371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838" name="Rechteck 837">
                    <a:extLst>
                      <a:ext uri="{FF2B5EF4-FFF2-40B4-BE49-F238E27FC236}">
                        <a16:creationId xmlns:a16="http://schemas.microsoft.com/office/drawing/2014/main" id="{7CE9526A-ACFF-40F3-9782-45F325F0F257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39" name="Rechteck 838">
                    <a:extLst>
                      <a:ext uri="{FF2B5EF4-FFF2-40B4-BE49-F238E27FC236}">
                        <a16:creationId xmlns:a16="http://schemas.microsoft.com/office/drawing/2014/main" id="{7A1BFF4C-2C80-4A44-B2EA-D5B2328B6B0D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0" name="Rechteck 839">
                    <a:extLst>
                      <a:ext uri="{FF2B5EF4-FFF2-40B4-BE49-F238E27FC236}">
                        <a16:creationId xmlns:a16="http://schemas.microsoft.com/office/drawing/2014/main" id="{BFCA6058-29A9-422E-969B-807C4743F423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1" name="Rechteck 840">
                    <a:extLst>
                      <a:ext uri="{FF2B5EF4-FFF2-40B4-BE49-F238E27FC236}">
                        <a16:creationId xmlns:a16="http://schemas.microsoft.com/office/drawing/2014/main" id="{40B9ABD5-0281-4CF9-AE57-A54BCF974EBA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2" name="Rechteck 841">
                    <a:extLst>
                      <a:ext uri="{FF2B5EF4-FFF2-40B4-BE49-F238E27FC236}">
                        <a16:creationId xmlns:a16="http://schemas.microsoft.com/office/drawing/2014/main" id="{EDD61868-6467-44DA-8281-CDF039311ED3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3" name="Rechteck 842">
                    <a:extLst>
                      <a:ext uri="{FF2B5EF4-FFF2-40B4-BE49-F238E27FC236}">
                        <a16:creationId xmlns:a16="http://schemas.microsoft.com/office/drawing/2014/main" id="{D74250C1-6607-4F30-BB10-051815C5AEEC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4" name="Rechteck 843">
                    <a:extLst>
                      <a:ext uri="{FF2B5EF4-FFF2-40B4-BE49-F238E27FC236}">
                        <a16:creationId xmlns:a16="http://schemas.microsoft.com/office/drawing/2014/main" id="{6D8118B8-3F40-42EC-BCDE-6AFC4D9709FA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5" name="Rechteck 844">
                    <a:extLst>
                      <a:ext uri="{FF2B5EF4-FFF2-40B4-BE49-F238E27FC236}">
                        <a16:creationId xmlns:a16="http://schemas.microsoft.com/office/drawing/2014/main" id="{41E7F40C-6030-4B13-AEFC-BA76ED76CC09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6" name="Rechteck 845">
                    <a:extLst>
                      <a:ext uri="{FF2B5EF4-FFF2-40B4-BE49-F238E27FC236}">
                        <a16:creationId xmlns:a16="http://schemas.microsoft.com/office/drawing/2014/main" id="{5E518EAF-0140-4C20-B174-9DE2A347F776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7" name="Rechteck 846">
                    <a:extLst>
                      <a:ext uri="{FF2B5EF4-FFF2-40B4-BE49-F238E27FC236}">
                        <a16:creationId xmlns:a16="http://schemas.microsoft.com/office/drawing/2014/main" id="{B5634114-2377-4697-8A55-10DFD229B29F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8" name="Rechteck 847">
                    <a:extLst>
                      <a:ext uri="{FF2B5EF4-FFF2-40B4-BE49-F238E27FC236}">
                        <a16:creationId xmlns:a16="http://schemas.microsoft.com/office/drawing/2014/main" id="{90B9B265-F867-4E1C-9D1D-D744F8373D44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9" name="Rechteck 848">
                    <a:extLst>
                      <a:ext uri="{FF2B5EF4-FFF2-40B4-BE49-F238E27FC236}">
                        <a16:creationId xmlns:a16="http://schemas.microsoft.com/office/drawing/2014/main" id="{609925C4-7757-4A9A-B89D-EBB5F23F3F36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50" name="Rechteck 849">
                    <a:extLst>
                      <a:ext uri="{FF2B5EF4-FFF2-40B4-BE49-F238E27FC236}">
                        <a16:creationId xmlns:a16="http://schemas.microsoft.com/office/drawing/2014/main" id="{E47378FA-0793-4809-9440-9CDB373B2350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51" name="Rechteck 850">
                    <a:extLst>
                      <a:ext uri="{FF2B5EF4-FFF2-40B4-BE49-F238E27FC236}">
                        <a16:creationId xmlns:a16="http://schemas.microsoft.com/office/drawing/2014/main" id="{55029932-0FBD-4C05-BD1E-7C3412221818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52" name="Rechteck 851">
                    <a:extLst>
                      <a:ext uri="{FF2B5EF4-FFF2-40B4-BE49-F238E27FC236}">
                        <a16:creationId xmlns:a16="http://schemas.microsoft.com/office/drawing/2014/main" id="{B1DF551B-30AB-4D23-B0CC-B3016EAE30AE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53" name="Rechteck 852">
                    <a:extLst>
                      <a:ext uri="{FF2B5EF4-FFF2-40B4-BE49-F238E27FC236}">
                        <a16:creationId xmlns:a16="http://schemas.microsoft.com/office/drawing/2014/main" id="{1E8639F3-82B0-459E-9F46-2BD379E7D0FA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87" name="Gruppieren 786">
                  <a:extLst>
                    <a:ext uri="{FF2B5EF4-FFF2-40B4-BE49-F238E27FC236}">
                      <a16:creationId xmlns:a16="http://schemas.microsoft.com/office/drawing/2014/main" id="{1029E464-2A72-4BAF-B957-1B45659D24A9}"/>
                    </a:ext>
                  </a:extLst>
                </p:cNvPr>
                <p:cNvGrpSpPr/>
                <p:nvPr/>
              </p:nvGrpSpPr>
              <p:grpSpPr>
                <a:xfrm>
                  <a:off x="838200" y="371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822" name="Rechteck 821">
                    <a:extLst>
                      <a:ext uri="{FF2B5EF4-FFF2-40B4-BE49-F238E27FC236}">
                        <a16:creationId xmlns:a16="http://schemas.microsoft.com/office/drawing/2014/main" id="{FAF0BFFA-E8B9-45CF-B911-FAF86C0FFFE5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23" name="Rechteck 822">
                    <a:extLst>
                      <a:ext uri="{FF2B5EF4-FFF2-40B4-BE49-F238E27FC236}">
                        <a16:creationId xmlns:a16="http://schemas.microsoft.com/office/drawing/2014/main" id="{8B6EA5E8-7807-4189-BE5A-9F28594EA120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24" name="Rechteck 823">
                    <a:extLst>
                      <a:ext uri="{FF2B5EF4-FFF2-40B4-BE49-F238E27FC236}">
                        <a16:creationId xmlns:a16="http://schemas.microsoft.com/office/drawing/2014/main" id="{2EBB7779-C0EF-4A96-8639-A45A2189A4A3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25" name="Rechteck 824">
                    <a:extLst>
                      <a:ext uri="{FF2B5EF4-FFF2-40B4-BE49-F238E27FC236}">
                        <a16:creationId xmlns:a16="http://schemas.microsoft.com/office/drawing/2014/main" id="{0EAD6F51-6624-40F7-B9F8-CD89DD7E1AFC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26" name="Rechteck 825">
                    <a:extLst>
                      <a:ext uri="{FF2B5EF4-FFF2-40B4-BE49-F238E27FC236}">
                        <a16:creationId xmlns:a16="http://schemas.microsoft.com/office/drawing/2014/main" id="{2FD7902C-D309-47E2-B263-EC94ACBEA83D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27" name="Rechteck 826">
                    <a:extLst>
                      <a:ext uri="{FF2B5EF4-FFF2-40B4-BE49-F238E27FC236}">
                        <a16:creationId xmlns:a16="http://schemas.microsoft.com/office/drawing/2014/main" id="{30811BFE-C0CF-4D30-8151-04DD1AAA7CEF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28" name="Rechteck 827">
                    <a:extLst>
                      <a:ext uri="{FF2B5EF4-FFF2-40B4-BE49-F238E27FC236}">
                        <a16:creationId xmlns:a16="http://schemas.microsoft.com/office/drawing/2014/main" id="{FEC6F6C7-3EA7-43DB-8695-A3913ADEF9B0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29" name="Rechteck 828">
                    <a:extLst>
                      <a:ext uri="{FF2B5EF4-FFF2-40B4-BE49-F238E27FC236}">
                        <a16:creationId xmlns:a16="http://schemas.microsoft.com/office/drawing/2014/main" id="{166D1A65-35C7-4148-A71B-18F54A38B636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30" name="Rechteck 829">
                    <a:extLst>
                      <a:ext uri="{FF2B5EF4-FFF2-40B4-BE49-F238E27FC236}">
                        <a16:creationId xmlns:a16="http://schemas.microsoft.com/office/drawing/2014/main" id="{E17128AE-3F33-4F3A-8E73-70C936996E28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31" name="Rechteck 830">
                    <a:extLst>
                      <a:ext uri="{FF2B5EF4-FFF2-40B4-BE49-F238E27FC236}">
                        <a16:creationId xmlns:a16="http://schemas.microsoft.com/office/drawing/2014/main" id="{6A432A16-2541-4940-8B58-FA6DD8C85E43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32" name="Rechteck 831">
                    <a:extLst>
                      <a:ext uri="{FF2B5EF4-FFF2-40B4-BE49-F238E27FC236}">
                        <a16:creationId xmlns:a16="http://schemas.microsoft.com/office/drawing/2014/main" id="{7FA37022-DDF5-49AF-BCA5-7A2D43731C3B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33" name="Rechteck 832">
                    <a:extLst>
                      <a:ext uri="{FF2B5EF4-FFF2-40B4-BE49-F238E27FC236}">
                        <a16:creationId xmlns:a16="http://schemas.microsoft.com/office/drawing/2014/main" id="{49D9E356-7247-4EE0-ADE0-9355B5CD2A07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34" name="Rechteck 833">
                    <a:extLst>
                      <a:ext uri="{FF2B5EF4-FFF2-40B4-BE49-F238E27FC236}">
                        <a16:creationId xmlns:a16="http://schemas.microsoft.com/office/drawing/2014/main" id="{85F26C37-EFAE-415D-A1FC-0CC989B12C26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35" name="Rechteck 834">
                    <a:extLst>
                      <a:ext uri="{FF2B5EF4-FFF2-40B4-BE49-F238E27FC236}">
                        <a16:creationId xmlns:a16="http://schemas.microsoft.com/office/drawing/2014/main" id="{6E33327B-09E6-4B9D-8CF1-620B071DBE58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36" name="Rechteck 835">
                    <a:extLst>
                      <a:ext uri="{FF2B5EF4-FFF2-40B4-BE49-F238E27FC236}">
                        <a16:creationId xmlns:a16="http://schemas.microsoft.com/office/drawing/2014/main" id="{BB6FE175-47A0-49CD-8DC0-CBA9B5458CCB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37" name="Rechteck 836">
                    <a:extLst>
                      <a:ext uri="{FF2B5EF4-FFF2-40B4-BE49-F238E27FC236}">
                        <a16:creationId xmlns:a16="http://schemas.microsoft.com/office/drawing/2014/main" id="{AAEE4D2E-43A4-4C2D-AAC4-0C0B3EF0B4A3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88" name="Gruppieren 787">
                  <a:extLst>
                    <a:ext uri="{FF2B5EF4-FFF2-40B4-BE49-F238E27FC236}">
                      <a16:creationId xmlns:a16="http://schemas.microsoft.com/office/drawing/2014/main" id="{FF68B63B-6B87-457A-9F4D-3E999542C3E1}"/>
                    </a:ext>
                  </a:extLst>
                </p:cNvPr>
                <p:cNvGrpSpPr/>
                <p:nvPr/>
              </p:nvGrpSpPr>
              <p:grpSpPr>
                <a:xfrm>
                  <a:off x="838200" y="2657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806" name="Rechteck 805">
                    <a:extLst>
                      <a:ext uri="{FF2B5EF4-FFF2-40B4-BE49-F238E27FC236}">
                        <a16:creationId xmlns:a16="http://schemas.microsoft.com/office/drawing/2014/main" id="{CAB043F5-F143-4B77-847C-802FD2AE41EB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07" name="Rechteck 806">
                    <a:extLst>
                      <a:ext uri="{FF2B5EF4-FFF2-40B4-BE49-F238E27FC236}">
                        <a16:creationId xmlns:a16="http://schemas.microsoft.com/office/drawing/2014/main" id="{8DB3C1F7-C12D-4457-9570-EAF4CB8E22D6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08" name="Rechteck 807">
                    <a:extLst>
                      <a:ext uri="{FF2B5EF4-FFF2-40B4-BE49-F238E27FC236}">
                        <a16:creationId xmlns:a16="http://schemas.microsoft.com/office/drawing/2014/main" id="{0B629FE0-C71D-4A5A-99A6-1E52C9F1767A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09" name="Rechteck 808">
                    <a:extLst>
                      <a:ext uri="{FF2B5EF4-FFF2-40B4-BE49-F238E27FC236}">
                        <a16:creationId xmlns:a16="http://schemas.microsoft.com/office/drawing/2014/main" id="{0F8644C8-F123-448C-A6C4-A8A5A92FB01F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0" name="Rechteck 809">
                    <a:extLst>
                      <a:ext uri="{FF2B5EF4-FFF2-40B4-BE49-F238E27FC236}">
                        <a16:creationId xmlns:a16="http://schemas.microsoft.com/office/drawing/2014/main" id="{BFFC1611-86D9-4820-877A-AE5658A8AF72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1" name="Rechteck 810">
                    <a:extLst>
                      <a:ext uri="{FF2B5EF4-FFF2-40B4-BE49-F238E27FC236}">
                        <a16:creationId xmlns:a16="http://schemas.microsoft.com/office/drawing/2014/main" id="{5EFB9979-ED00-4544-8128-4DED32604322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2" name="Rechteck 811">
                    <a:extLst>
                      <a:ext uri="{FF2B5EF4-FFF2-40B4-BE49-F238E27FC236}">
                        <a16:creationId xmlns:a16="http://schemas.microsoft.com/office/drawing/2014/main" id="{8DC5F513-2BB4-4991-BC46-FBE644BBC4B0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3" name="Rechteck 812">
                    <a:extLst>
                      <a:ext uri="{FF2B5EF4-FFF2-40B4-BE49-F238E27FC236}">
                        <a16:creationId xmlns:a16="http://schemas.microsoft.com/office/drawing/2014/main" id="{45F0FD7B-F62B-442F-913A-E288A478478E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4" name="Rechteck 813">
                    <a:extLst>
                      <a:ext uri="{FF2B5EF4-FFF2-40B4-BE49-F238E27FC236}">
                        <a16:creationId xmlns:a16="http://schemas.microsoft.com/office/drawing/2014/main" id="{3BC3D804-82F9-472C-A18E-C8587137F56B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5" name="Rechteck 814">
                    <a:extLst>
                      <a:ext uri="{FF2B5EF4-FFF2-40B4-BE49-F238E27FC236}">
                        <a16:creationId xmlns:a16="http://schemas.microsoft.com/office/drawing/2014/main" id="{23AEA25B-14E4-4ECE-8609-EE5EEE70C51B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6" name="Rechteck 815">
                    <a:extLst>
                      <a:ext uri="{FF2B5EF4-FFF2-40B4-BE49-F238E27FC236}">
                        <a16:creationId xmlns:a16="http://schemas.microsoft.com/office/drawing/2014/main" id="{63CC1802-3612-448F-88ED-3F3F2E51B750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7" name="Rechteck 816">
                    <a:extLst>
                      <a:ext uri="{FF2B5EF4-FFF2-40B4-BE49-F238E27FC236}">
                        <a16:creationId xmlns:a16="http://schemas.microsoft.com/office/drawing/2014/main" id="{A9A50AB9-8CF0-4513-9B20-2D0F6B8258FE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8" name="Rechteck 817">
                    <a:extLst>
                      <a:ext uri="{FF2B5EF4-FFF2-40B4-BE49-F238E27FC236}">
                        <a16:creationId xmlns:a16="http://schemas.microsoft.com/office/drawing/2014/main" id="{83F64C34-5DDD-46C9-B76E-636FA776E636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19" name="Rechteck 818">
                    <a:extLst>
                      <a:ext uri="{FF2B5EF4-FFF2-40B4-BE49-F238E27FC236}">
                        <a16:creationId xmlns:a16="http://schemas.microsoft.com/office/drawing/2014/main" id="{FD7E3900-CC52-4C8C-8CC9-33B57C5D79FF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20" name="Rechteck 819">
                    <a:extLst>
                      <a:ext uri="{FF2B5EF4-FFF2-40B4-BE49-F238E27FC236}">
                        <a16:creationId xmlns:a16="http://schemas.microsoft.com/office/drawing/2014/main" id="{8E4C3DBA-C46C-40A0-B322-DA1E213C3B78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21" name="Rechteck 820">
                    <a:extLst>
                      <a:ext uri="{FF2B5EF4-FFF2-40B4-BE49-F238E27FC236}">
                        <a16:creationId xmlns:a16="http://schemas.microsoft.com/office/drawing/2014/main" id="{25C3D48E-5BFD-4478-9FAE-3D724B0719E7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89" name="Gruppieren 788">
                  <a:extLst>
                    <a:ext uri="{FF2B5EF4-FFF2-40B4-BE49-F238E27FC236}">
                      <a16:creationId xmlns:a16="http://schemas.microsoft.com/office/drawing/2014/main" id="{19416303-60A2-4A0D-B026-97325C7DE6EF}"/>
                    </a:ext>
                  </a:extLst>
                </p:cNvPr>
                <p:cNvGrpSpPr/>
                <p:nvPr/>
              </p:nvGrpSpPr>
              <p:grpSpPr>
                <a:xfrm>
                  <a:off x="3124200" y="2657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790" name="Rechteck 789">
                    <a:extLst>
                      <a:ext uri="{FF2B5EF4-FFF2-40B4-BE49-F238E27FC236}">
                        <a16:creationId xmlns:a16="http://schemas.microsoft.com/office/drawing/2014/main" id="{41A80C9B-B753-41AA-B922-C36986345513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91" name="Rechteck 790">
                    <a:extLst>
                      <a:ext uri="{FF2B5EF4-FFF2-40B4-BE49-F238E27FC236}">
                        <a16:creationId xmlns:a16="http://schemas.microsoft.com/office/drawing/2014/main" id="{1C41FD92-750A-4AF4-87D6-6545003994C2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92" name="Rechteck 791">
                    <a:extLst>
                      <a:ext uri="{FF2B5EF4-FFF2-40B4-BE49-F238E27FC236}">
                        <a16:creationId xmlns:a16="http://schemas.microsoft.com/office/drawing/2014/main" id="{3B442E64-CDFC-49DF-BC81-CE7DE8D5F15B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93" name="Rechteck 792">
                    <a:extLst>
                      <a:ext uri="{FF2B5EF4-FFF2-40B4-BE49-F238E27FC236}">
                        <a16:creationId xmlns:a16="http://schemas.microsoft.com/office/drawing/2014/main" id="{50C19AC3-A2C2-4170-8E42-5BBE62013881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94" name="Rechteck 793">
                    <a:extLst>
                      <a:ext uri="{FF2B5EF4-FFF2-40B4-BE49-F238E27FC236}">
                        <a16:creationId xmlns:a16="http://schemas.microsoft.com/office/drawing/2014/main" id="{1E2A4D5A-66D2-4A71-910C-FD3EAFC08AC6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95" name="Rechteck 794">
                    <a:extLst>
                      <a:ext uri="{FF2B5EF4-FFF2-40B4-BE49-F238E27FC236}">
                        <a16:creationId xmlns:a16="http://schemas.microsoft.com/office/drawing/2014/main" id="{386936C4-8C87-4D31-9FEA-567CB6AE9C7A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96" name="Rechteck 795">
                    <a:extLst>
                      <a:ext uri="{FF2B5EF4-FFF2-40B4-BE49-F238E27FC236}">
                        <a16:creationId xmlns:a16="http://schemas.microsoft.com/office/drawing/2014/main" id="{223645DF-B05E-4BEB-8941-B4C5B4563F65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97" name="Rechteck 796">
                    <a:extLst>
                      <a:ext uri="{FF2B5EF4-FFF2-40B4-BE49-F238E27FC236}">
                        <a16:creationId xmlns:a16="http://schemas.microsoft.com/office/drawing/2014/main" id="{16B1F1A3-A4D1-4946-8286-4A50B8C41646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98" name="Rechteck 797">
                    <a:extLst>
                      <a:ext uri="{FF2B5EF4-FFF2-40B4-BE49-F238E27FC236}">
                        <a16:creationId xmlns:a16="http://schemas.microsoft.com/office/drawing/2014/main" id="{63AA9C15-90F6-4947-9AE1-2F05A39BCC99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99" name="Rechteck 798">
                    <a:extLst>
                      <a:ext uri="{FF2B5EF4-FFF2-40B4-BE49-F238E27FC236}">
                        <a16:creationId xmlns:a16="http://schemas.microsoft.com/office/drawing/2014/main" id="{DA0BF4B2-29F6-47FF-A539-F577944D4FB0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00" name="Rechteck 799">
                    <a:extLst>
                      <a:ext uri="{FF2B5EF4-FFF2-40B4-BE49-F238E27FC236}">
                        <a16:creationId xmlns:a16="http://schemas.microsoft.com/office/drawing/2014/main" id="{D8EE56E4-4936-4D7E-97E0-5F3C5565BA9E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01" name="Rechteck 800">
                    <a:extLst>
                      <a:ext uri="{FF2B5EF4-FFF2-40B4-BE49-F238E27FC236}">
                        <a16:creationId xmlns:a16="http://schemas.microsoft.com/office/drawing/2014/main" id="{2BBA5DC6-8F0C-4C41-8A7D-E1F9862DBC2D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02" name="Rechteck 801">
                    <a:extLst>
                      <a:ext uri="{FF2B5EF4-FFF2-40B4-BE49-F238E27FC236}">
                        <a16:creationId xmlns:a16="http://schemas.microsoft.com/office/drawing/2014/main" id="{8869610E-B4E4-4CC2-B57F-AF0B5B2AB169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03" name="Rechteck 802">
                    <a:extLst>
                      <a:ext uri="{FF2B5EF4-FFF2-40B4-BE49-F238E27FC236}">
                        <a16:creationId xmlns:a16="http://schemas.microsoft.com/office/drawing/2014/main" id="{41FCC61B-091A-4783-9D03-FD8CDE681848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04" name="Rechteck 803">
                    <a:extLst>
                      <a:ext uri="{FF2B5EF4-FFF2-40B4-BE49-F238E27FC236}">
                        <a16:creationId xmlns:a16="http://schemas.microsoft.com/office/drawing/2014/main" id="{321EF201-8190-4408-80AE-E69AEF727E6B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05" name="Rechteck 804">
                    <a:extLst>
                      <a:ext uri="{FF2B5EF4-FFF2-40B4-BE49-F238E27FC236}">
                        <a16:creationId xmlns:a16="http://schemas.microsoft.com/office/drawing/2014/main" id="{2D63F7A2-C75C-4FB8-863E-8B96F2B356E4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79" name="Gruppieren 578">
                <a:extLst>
                  <a:ext uri="{FF2B5EF4-FFF2-40B4-BE49-F238E27FC236}">
                    <a16:creationId xmlns:a16="http://schemas.microsoft.com/office/drawing/2014/main" id="{A9A3D417-B9A5-4570-9D01-9BBA80D44516}"/>
                  </a:ext>
                </a:extLst>
              </p:cNvPr>
              <p:cNvGrpSpPr/>
              <p:nvPr/>
            </p:nvGrpSpPr>
            <p:grpSpPr>
              <a:xfrm>
                <a:off x="6096000" y="2657475"/>
                <a:ext cx="2286000" cy="2286000"/>
                <a:chOff x="838200" y="371475"/>
                <a:chExt cx="4572000" cy="4572000"/>
              </a:xfrm>
            </p:grpSpPr>
            <p:grpSp>
              <p:nvGrpSpPr>
                <p:cNvPr id="718" name="Gruppieren 717">
                  <a:extLst>
                    <a:ext uri="{FF2B5EF4-FFF2-40B4-BE49-F238E27FC236}">
                      <a16:creationId xmlns:a16="http://schemas.microsoft.com/office/drawing/2014/main" id="{E34BE880-E857-4503-B8AA-59E0CF92F268}"/>
                    </a:ext>
                  </a:extLst>
                </p:cNvPr>
                <p:cNvGrpSpPr/>
                <p:nvPr/>
              </p:nvGrpSpPr>
              <p:grpSpPr>
                <a:xfrm>
                  <a:off x="3124200" y="371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770" name="Rechteck 769">
                    <a:extLst>
                      <a:ext uri="{FF2B5EF4-FFF2-40B4-BE49-F238E27FC236}">
                        <a16:creationId xmlns:a16="http://schemas.microsoft.com/office/drawing/2014/main" id="{EAAD0485-1D5E-4BAB-9D35-9D779404123A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71" name="Rechteck 770">
                    <a:extLst>
                      <a:ext uri="{FF2B5EF4-FFF2-40B4-BE49-F238E27FC236}">
                        <a16:creationId xmlns:a16="http://schemas.microsoft.com/office/drawing/2014/main" id="{8174B7BB-C5F2-4261-8888-5498FEB9DC80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72" name="Rechteck 771">
                    <a:extLst>
                      <a:ext uri="{FF2B5EF4-FFF2-40B4-BE49-F238E27FC236}">
                        <a16:creationId xmlns:a16="http://schemas.microsoft.com/office/drawing/2014/main" id="{CFA33580-6629-4F4D-B3E3-AE270C099C94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73" name="Rechteck 772">
                    <a:extLst>
                      <a:ext uri="{FF2B5EF4-FFF2-40B4-BE49-F238E27FC236}">
                        <a16:creationId xmlns:a16="http://schemas.microsoft.com/office/drawing/2014/main" id="{5357B1D5-40DE-44FC-920E-AB81988C0361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74" name="Rechteck 773">
                    <a:extLst>
                      <a:ext uri="{FF2B5EF4-FFF2-40B4-BE49-F238E27FC236}">
                        <a16:creationId xmlns:a16="http://schemas.microsoft.com/office/drawing/2014/main" id="{D975C296-DF64-455D-B8CC-73774D101154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75" name="Rechteck 774">
                    <a:extLst>
                      <a:ext uri="{FF2B5EF4-FFF2-40B4-BE49-F238E27FC236}">
                        <a16:creationId xmlns:a16="http://schemas.microsoft.com/office/drawing/2014/main" id="{2B208308-C693-404C-BB81-02552C6A2208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76" name="Rechteck 775">
                    <a:extLst>
                      <a:ext uri="{FF2B5EF4-FFF2-40B4-BE49-F238E27FC236}">
                        <a16:creationId xmlns:a16="http://schemas.microsoft.com/office/drawing/2014/main" id="{6D0BA902-DEFE-4866-8FDF-E0283FE8D3B3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77" name="Rechteck 776">
                    <a:extLst>
                      <a:ext uri="{FF2B5EF4-FFF2-40B4-BE49-F238E27FC236}">
                        <a16:creationId xmlns:a16="http://schemas.microsoft.com/office/drawing/2014/main" id="{63DEADF9-2935-4B9C-B3C0-F80595796112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78" name="Rechteck 777">
                    <a:extLst>
                      <a:ext uri="{FF2B5EF4-FFF2-40B4-BE49-F238E27FC236}">
                        <a16:creationId xmlns:a16="http://schemas.microsoft.com/office/drawing/2014/main" id="{3A7EB9B8-3E8B-41CE-8BF4-C36816CDC21B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79" name="Rechteck 778">
                    <a:extLst>
                      <a:ext uri="{FF2B5EF4-FFF2-40B4-BE49-F238E27FC236}">
                        <a16:creationId xmlns:a16="http://schemas.microsoft.com/office/drawing/2014/main" id="{515EEB8A-D3A1-4D04-B147-AE706B9269ED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80" name="Rechteck 779">
                    <a:extLst>
                      <a:ext uri="{FF2B5EF4-FFF2-40B4-BE49-F238E27FC236}">
                        <a16:creationId xmlns:a16="http://schemas.microsoft.com/office/drawing/2014/main" id="{827781F8-2490-4F43-A78F-5FFB7D8F1476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81" name="Rechteck 780">
                    <a:extLst>
                      <a:ext uri="{FF2B5EF4-FFF2-40B4-BE49-F238E27FC236}">
                        <a16:creationId xmlns:a16="http://schemas.microsoft.com/office/drawing/2014/main" id="{B9A47564-72B9-47DD-AF9B-E3EB8C444BB0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82" name="Rechteck 781">
                    <a:extLst>
                      <a:ext uri="{FF2B5EF4-FFF2-40B4-BE49-F238E27FC236}">
                        <a16:creationId xmlns:a16="http://schemas.microsoft.com/office/drawing/2014/main" id="{C8DAD539-3CFE-43B4-84FB-588D630B8D6B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83" name="Rechteck 782">
                    <a:extLst>
                      <a:ext uri="{FF2B5EF4-FFF2-40B4-BE49-F238E27FC236}">
                        <a16:creationId xmlns:a16="http://schemas.microsoft.com/office/drawing/2014/main" id="{B4CFAA6C-AAF0-4308-9F7A-90EA63C3BF1E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84" name="Rechteck 783">
                    <a:extLst>
                      <a:ext uri="{FF2B5EF4-FFF2-40B4-BE49-F238E27FC236}">
                        <a16:creationId xmlns:a16="http://schemas.microsoft.com/office/drawing/2014/main" id="{D984847D-0FB5-425F-8416-88693846EF9A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85" name="Rechteck 784">
                    <a:extLst>
                      <a:ext uri="{FF2B5EF4-FFF2-40B4-BE49-F238E27FC236}">
                        <a16:creationId xmlns:a16="http://schemas.microsoft.com/office/drawing/2014/main" id="{40E1F76A-8FB4-413F-AC6B-89B22DE999AB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19" name="Gruppieren 718">
                  <a:extLst>
                    <a:ext uri="{FF2B5EF4-FFF2-40B4-BE49-F238E27FC236}">
                      <a16:creationId xmlns:a16="http://schemas.microsoft.com/office/drawing/2014/main" id="{33461EF2-82E2-4220-95C7-EA3F45C5BF2F}"/>
                    </a:ext>
                  </a:extLst>
                </p:cNvPr>
                <p:cNvGrpSpPr/>
                <p:nvPr/>
              </p:nvGrpSpPr>
              <p:grpSpPr>
                <a:xfrm>
                  <a:off x="838200" y="371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754" name="Rechteck 753">
                    <a:extLst>
                      <a:ext uri="{FF2B5EF4-FFF2-40B4-BE49-F238E27FC236}">
                        <a16:creationId xmlns:a16="http://schemas.microsoft.com/office/drawing/2014/main" id="{42434AD8-3A2B-4515-B9F1-22AFB2A631FB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5" name="Rechteck 754">
                    <a:extLst>
                      <a:ext uri="{FF2B5EF4-FFF2-40B4-BE49-F238E27FC236}">
                        <a16:creationId xmlns:a16="http://schemas.microsoft.com/office/drawing/2014/main" id="{CB937373-CED0-487B-820B-56665F593492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6" name="Rechteck 755">
                    <a:extLst>
                      <a:ext uri="{FF2B5EF4-FFF2-40B4-BE49-F238E27FC236}">
                        <a16:creationId xmlns:a16="http://schemas.microsoft.com/office/drawing/2014/main" id="{98D7B75E-4732-431E-B3DA-3821BE475FAF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7" name="Rechteck 756">
                    <a:extLst>
                      <a:ext uri="{FF2B5EF4-FFF2-40B4-BE49-F238E27FC236}">
                        <a16:creationId xmlns:a16="http://schemas.microsoft.com/office/drawing/2014/main" id="{9D88507D-1985-416B-BF78-6A7B489B27AA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8" name="Rechteck 757">
                    <a:extLst>
                      <a:ext uri="{FF2B5EF4-FFF2-40B4-BE49-F238E27FC236}">
                        <a16:creationId xmlns:a16="http://schemas.microsoft.com/office/drawing/2014/main" id="{9349AE43-DBF2-4FEA-914F-0D1F8CC88A29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9" name="Rechteck 758">
                    <a:extLst>
                      <a:ext uri="{FF2B5EF4-FFF2-40B4-BE49-F238E27FC236}">
                        <a16:creationId xmlns:a16="http://schemas.microsoft.com/office/drawing/2014/main" id="{AC799B35-9D5F-4FD4-8994-DD39EB968D43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0" name="Rechteck 759">
                    <a:extLst>
                      <a:ext uri="{FF2B5EF4-FFF2-40B4-BE49-F238E27FC236}">
                        <a16:creationId xmlns:a16="http://schemas.microsoft.com/office/drawing/2014/main" id="{848579E0-6B2D-4CB2-B076-A54530624AD4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1" name="Rechteck 760">
                    <a:extLst>
                      <a:ext uri="{FF2B5EF4-FFF2-40B4-BE49-F238E27FC236}">
                        <a16:creationId xmlns:a16="http://schemas.microsoft.com/office/drawing/2014/main" id="{CEDA0F93-19E3-4671-AF5E-80995B5A87BC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2" name="Rechteck 761">
                    <a:extLst>
                      <a:ext uri="{FF2B5EF4-FFF2-40B4-BE49-F238E27FC236}">
                        <a16:creationId xmlns:a16="http://schemas.microsoft.com/office/drawing/2014/main" id="{2E6D1DD0-F496-4FC4-B665-5DD9950F83A2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3" name="Rechteck 762">
                    <a:extLst>
                      <a:ext uri="{FF2B5EF4-FFF2-40B4-BE49-F238E27FC236}">
                        <a16:creationId xmlns:a16="http://schemas.microsoft.com/office/drawing/2014/main" id="{43AE210D-2521-464E-9D2E-209E067CB217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4" name="Rechteck 763">
                    <a:extLst>
                      <a:ext uri="{FF2B5EF4-FFF2-40B4-BE49-F238E27FC236}">
                        <a16:creationId xmlns:a16="http://schemas.microsoft.com/office/drawing/2014/main" id="{1CEED29A-E9C2-45A4-8662-9F93BE68D26F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5" name="Rechteck 764">
                    <a:extLst>
                      <a:ext uri="{FF2B5EF4-FFF2-40B4-BE49-F238E27FC236}">
                        <a16:creationId xmlns:a16="http://schemas.microsoft.com/office/drawing/2014/main" id="{1C1E3BDD-2BC3-41C6-804B-660A31DD0DF0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6" name="Rechteck 765">
                    <a:extLst>
                      <a:ext uri="{FF2B5EF4-FFF2-40B4-BE49-F238E27FC236}">
                        <a16:creationId xmlns:a16="http://schemas.microsoft.com/office/drawing/2014/main" id="{6D0D6FAF-6110-4C12-B7D0-B80CA77ADF93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7" name="Rechteck 766">
                    <a:extLst>
                      <a:ext uri="{FF2B5EF4-FFF2-40B4-BE49-F238E27FC236}">
                        <a16:creationId xmlns:a16="http://schemas.microsoft.com/office/drawing/2014/main" id="{6FDB237B-45DD-4DFA-996E-73A0D46DE210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8" name="Rechteck 767">
                    <a:extLst>
                      <a:ext uri="{FF2B5EF4-FFF2-40B4-BE49-F238E27FC236}">
                        <a16:creationId xmlns:a16="http://schemas.microsoft.com/office/drawing/2014/main" id="{0D27B051-2EDE-4309-A82A-1E421073F20A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9" name="Rechteck 768">
                    <a:extLst>
                      <a:ext uri="{FF2B5EF4-FFF2-40B4-BE49-F238E27FC236}">
                        <a16:creationId xmlns:a16="http://schemas.microsoft.com/office/drawing/2014/main" id="{0BE0B17F-2B1A-45F2-8853-842A55FD0451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20" name="Gruppieren 719">
                  <a:extLst>
                    <a:ext uri="{FF2B5EF4-FFF2-40B4-BE49-F238E27FC236}">
                      <a16:creationId xmlns:a16="http://schemas.microsoft.com/office/drawing/2014/main" id="{70701176-0D41-4DC6-A7DF-2AC3444585B1}"/>
                    </a:ext>
                  </a:extLst>
                </p:cNvPr>
                <p:cNvGrpSpPr/>
                <p:nvPr/>
              </p:nvGrpSpPr>
              <p:grpSpPr>
                <a:xfrm>
                  <a:off x="838200" y="2657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738" name="Rechteck 737">
                    <a:extLst>
                      <a:ext uri="{FF2B5EF4-FFF2-40B4-BE49-F238E27FC236}">
                        <a16:creationId xmlns:a16="http://schemas.microsoft.com/office/drawing/2014/main" id="{E56900B8-6874-4646-9469-D9DC4FAC06EB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9" name="Rechteck 738">
                    <a:extLst>
                      <a:ext uri="{FF2B5EF4-FFF2-40B4-BE49-F238E27FC236}">
                        <a16:creationId xmlns:a16="http://schemas.microsoft.com/office/drawing/2014/main" id="{C090FC5A-292A-4DF7-B29A-C0441E8759B6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0" name="Rechteck 739">
                    <a:extLst>
                      <a:ext uri="{FF2B5EF4-FFF2-40B4-BE49-F238E27FC236}">
                        <a16:creationId xmlns:a16="http://schemas.microsoft.com/office/drawing/2014/main" id="{CE896A5A-8116-449A-AD69-1DCCF41E83C1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1" name="Rechteck 740">
                    <a:extLst>
                      <a:ext uri="{FF2B5EF4-FFF2-40B4-BE49-F238E27FC236}">
                        <a16:creationId xmlns:a16="http://schemas.microsoft.com/office/drawing/2014/main" id="{C8EE89F0-8DE1-461B-AA5D-C87B72EF2022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2" name="Rechteck 741">
                    <a:extLst>
                      <a:ext uri="{FF2B5EF4-FFF2-40B4-BE49-F238E27FC236}">
                        <a16:creationId xmlns:a16="http://schemas.microsoft.com/office/drawing/2014/main" id="{8EAB8765-F416-499D-B290-007CDE64B55A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3" name="Rechteck 742">
                    <a:extLst>
                      <a:ext uri="{FF2B5EF4-FFF2-40B4-BE49-F238E27FC236}">
                        <a16:creationId xmlns:a16="http://schemas.microsoft.com/office/drawing/2014/main" id="{06D8A729-853C-4E3A-8A7E-66C72AD949C6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4" name="Rechteck 743">
                    <a:extLst>
                      <a:ext uri="{FF2B5EF4-FFF2-40B4-BE49-F238E27FC236}">
                        <a16:creationId xmlns:a16="http://schemas.microsoft.com/office/drawing/2014/main" id="{505523EF-54D4-43EF-94A8-5F5F068B2089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5" name="Rechteck 744">
                    <a:extLst>
                      <a:ext uri="{FF2B5EF4-FFF2-40B4-BE49-F238E27FC236}">
                        <a16:creationId xmlns:a16="http://schemas.microsoft.com/office/drawing/2014/main" id="{EBE9644C-A2E0-45FA-9A7B-37C5519C6169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6" name="Rechteck 745">
                    <a:extLst>
                      <a:ext uri="{FF2B5EF4-FFF2-40B4-BE49-F238E27FC236}">
                        <a16:creationId xmlns:a16="http://schemas.microsoft.com/office/drawing/2014/main" id="{5D25D8B9-0BC6-4E7A-BFA9-8E19A0638D5F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7" name="Rechteck 746">
                    <a:extLst>
                      <a:ext uri="{FF2B5EF4-FFF2-40B4-BE49-F238E27FC236}">
                        <a16:creationId xmlns:a16="http://schemas.microsoft.com/office/drawing/2014/main" id="{4256686A-AF1F-4728-9AB1-212818831237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8" name="Rechteck 747">
                    <a:extLst>
                      <a:ext uri="{FF2B5EF4-FFF2-40B4-BE49-F238E27FC236}">
                        <a16:creationId xmlns:a16="http://schemas.microsoft.com/office/drawing/2014/main" id="{070CDFF5-0D9D-4582-B341-CF4CDF50AF34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9" name="Rechteck 748">
                    <a:extLst>
                      <a:ext uri="{FF2B5EF4-FFF2-40B4-BE49-F238E27FC236}">
                        <a16:creationId xmlns:a16="http://schemas.microsoft.com/office/drawing/2014/main" id="{9CBA03B5-F7AA-47AC-9A9C-9100A9AE10CB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0" name="Rechteck 749">
                    <a:extLst>
                      <a:ext uri="{FF2B5EF4-FFF2-40B4-BE49-F238E27FC236}">
                        <a16:creationId xmlns:a16="http://schemas.microsoft.com/office/drawing/2014/main" id="{66869E63-9713-4ECE-BE02-552C7B788839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1" name="Rechteck 750">
                    <a:extLst>
                      <a:ext uri="{FF2B5EF4-FFF2-40B4-BE49-F238E27FC236}">
                        <a16:creationId xmlns:a16="http://schemas.microsoft.com/office/drawing/2014/main" id="{C08918CB-226A-4C3D-A7D7-6E708A9C127C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2" name="Rechteck 751">
                    <a:extLst>
                      <a:ext uri="{FF2B5EF4-FFF2-40B4-BE49-F238E27FC236}">
                        <a16:creationId xmlns:a16="http://schemas.microsoft.com/office/drawing/2014/main" id="{DCCF2EAE-055A-45A1-A7A8-6E49FA288AB0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3" name="Rechteck 752">
                    <a:extLst>
                      <a:ext uri="{FF2B5EF4-FFF2-40B4-BE49-F238E27FC236}">
                        <a16:creationId xmlns:a16="http://schemas.microsoft.com/office/drawing/2014/main" id="{2874DD26-0D46-4BE2-81E7-74A123479295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21" name="Gruppieren 720">
                  <a:extLst>
                    <a:ext uri="{FF2B5EF4-FFF2-40B4-BE49-F238E27FC236}">
                      <a16:creationId xmlns:a16="http://schemas.microsoft.com/office/drawing/2014/main" id="{01A3118C-16EE-4152-B7E2-220C1A0E00B3}"/>
                    </a:ext>
                  </a:extLst>
                </p:cNvPr>
                <p:cNvGrpSpPr/>
                <p:nvPr/>
              </p:nvGrpSpPr>
              <p:grpSpPr>
                <a:xfrm>
                  <a:off x="3124200" y="2657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722" name="Rechteck 721">
                    <a:extLst>
                      <a:ext uri="{FF2B5EF4-FFF2-40B4-BE49-F238E27FC236}">
                        <a16:creationId xmlns:a16="http://schemas.microsoft.com/office/drawing/2014/main" id="{5EA25E93-FB70-4EED-BD7B-AEBBD2CF96AD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3" name="Rechteck 722">
                    <a:extLst>
                      <a:ext uri="{FF2B5EF4-FFF2-40B4-BE49-F238E27FC236}">
                        <a16:creationId xmlns:a16="http://schemas.microsoft.com/office/drawing/2014/main" id="{9A37137E-92E9-4D59-A505-7E1C3392FE7F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4" name="Rechteck 723">
                    <a:extLst>
                      <a:ext uri="{FF2B5EF4-FFF2-40B4-BE49-F238E27FC236}">
                        <a16:creationId xmlns:a16="http://schemas.microsoft.com/office/drawing/2014/main" id="{4C86E3C1-2A03-4E4E-A9C1-AD64F1BF0BF1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5" name="Rechteck 724">
                    <a:extLst>
                      <a:ext uri="{FF2B5EF4-FFF2-40B4-BE49-F238E27FC236}">
                        <a16:creationId xmlns:a16="http://schemas.microsoft.com/office/drawing/2014/main" id="{0FA82B85-3C7A-4A75-97E1-21D5C1674CB0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6" name="Rechteck 725">
                    <a:extLst>
                      <a:ext uri="{FF2B5EF4-FFF2-40B4-BE49-F238E27FC236}">
                        <a16:creationId xmlns:a16="http://schemas.microsoft.com/office/drawing/2014/main" id="{3B51453D-728C-47B2-8BED-C0543C3305B0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7" name="Rechteck 726">
                    <a:extLst>
                      <a:ext uri="{FF2B5EF4-FFF2-40B4-BE49-F238E27FC236}">
                        <a16:creationId xmlns:a16="http://schemas.microsoft.com/office/drawing/2014/main" id="{A330CAB6-6042-42C6-A691-4F56F741E023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8" name="Rechteck 727">
                    <a:extLst>
                      <a:ext uri="{FF2B5EF4-FFF2-40B4-BE49-F238E27FC236}">
                        <a16:creationId xmlns:a16="http://schemas.microsoft.com/office/drawing/2014/main" id="{72F912DF-BB72-4BDE-9858-B434DBECF418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29" name="Rechteck 728">
                    <a:extLst>
                      <a:ext uri="{FF2B5EF4-FFF2-40B4-BE49-F238E27FC236}">
                        <a16:creationId xmlns:a16="http://schemas.microsoft.com/office/drawing/2014/main" id="{89357720-66AC-4FCC-8536-96E729736CA3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0" name="Rechteck 729">
                    <a:extLst>
                      <a:ext uri="{FF2B5EF4-FFF2-40B4-BE49-F238E27FC236}">
                        <a16:creationId xmlns:a16="http://schemas.microsoft.com/office/drawing/2014/main" id="{BF5B80E4-6C9D-4E41-A696-E88FF5448F80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1" name="Rechteck 730">
                    <a:extLst>
                      <a:ext uri="{FF2B5EF4-FFF2-40B4-BE49-F238E27FC236}">
                        <a16:creationId xmlns:a16="http://schemas.microsoft.com/office/drawing/2014/main" id="{20D72575-DD20-4FED-9D0B-1B3BF9F6DF8C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2" name="Rechteck 731">
                    <a:extLst>
                      <a:ext uri="{FF2B5EF4-FFF2-40B4-BE49-F238E27FC236}">
                        <a16:creationId xmlns:a16="http://schemas.microsoft.com/office/drawing/2014/main" id="{2EBE8975-929D-45D1-921A-D2274440611B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3" name="Rechteck 732">
                    <a:extLst>
                      <a:ext uri="{FF2B5EF4-FFF2-40B4-BE49-F238E27FC236}">
                        <a16:creationId xmlns:a16="http://schemas.microsoft.com/office/drawing/2014/main" id="{922F21AF-895E-4C1A-96DC-6CE979D6630E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4" name="Rechteck 733">
                    <a:extLst>
                      <a:ext uri="{FF2B5EF4-FFF2-40B4-BE49-F238E27FC236}">
                        <a16:creationId xmlns:a16="http://schemas.microsoft.com/office/drawing/2014/main" id="{006CE062-FA5B-4180-93A1-B9E61E628B80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5" name="Rechteck 734">
                    <a:extLst>
                      <a:ext uri="{FF2B5EF4-FFF2-40B4-BE49-F238E27FC236}">
                        <a16:creationId xmlns:a16="http://schemas.microsoft.com/office/drawing/2014/main" id="{118F3596-CEEB-4794-9189-79CFFAB6D289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6" name="Rechteck 735">
                    <a:extLst>
                      <a:ext uri="{FF2B5EF4-FFF2-40B4-BE49-F238E27FC236}">
                        <a16:creationId xmlns:a16="http://schemas.microsoft.com/office/drawing/2014/main" id="{BF391E3B-052E-482C-8D47-AC775CCC3B95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37" name="Rechteck 736">
                    <a:extLst>
                      <a:ext uri="{FF2B5EF4-FFF2-40B4-BE49-F238E27FC236}">
                        <a16:creationId xmlns:a16="http://schemas.microsoft.com/office/drawing/2014/main" id="{54D9B7AC-37D2-4F37-8DCE-09B733314072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80" name="Gruppieren 579">
                <a:extLst>
                  <a:ext uri="{FF2B5EF4-FFF2-40B4-BE49-F238E27FC236}">
                    <a16:creationId xmlns:a16="http://schemas.microsoft.com/office/drawing/2014/main" id="{88DF776A-2B42-47CB-BB7C-48F5614A0F09}"/>
                  </a:ext>
                </a:extLst>
              </p:cNvPr>
              <p:cNvGrpSpPr/>
              <p:nvPr/>
            </p:nvGrpSpPr>
            <p:grpSpPr>
              <a:xfrm>
                <a:off x="3810000" y="4943475"/>
                <a:ext cx="2286000" cy="2286000"/>
                <a:chOff x="838200" y="371475"/>
                <a:chExt cx="4572000" cy="4572000"/>
              </a:xfrm>
            </p:grpSpPr>
            <p:grpSp>
              <p:nvGrpSpPr>
                <p:cNvPr id="650" name="Gruppieren 649">
                  <a:extLst>
                    <a:ext uri="{FF2B5EF4-FFF2-40B4-BE49-F238E27FC236}">
                      <a16:creationId xmlns:a16="http://schemas.microsoft.com/office/drawing/2014/main" id="{5771D51D-093A-4939-B718-AB2B97324A44}"/>
                    </a:ext>
                  </a:extLst>
                </p:cNvPr>
                <p:cNvGrpSpPr/>
                <p:nvPr/>
              </p:nvGrpSpPr>
              <p:grpSpPr>
                <a:xfrm>
                  <a:off x="3124200" y="371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702" name="Rechteck 701">
                    <a:extLst>
                      <a:ext uri="{FF2B5EF4-FFF2-40B4-BE49-F238E27FC236}">
                        <a16:creationId xmlns:a16="http://schemas.microsoft.com/office/drawing/2014/main" id="{3CC546FC-78DA-4AA2-9A8E-E94B5D5B43FC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3" name="Rechteck 702">
                    <a:extLst>
                      <a:ext uri="{FF2B5EF4-FFF2-40B4-BE49-F238E27FC236}">
                        <a16:creationId xmlns:a16="http://schemas.microsoft.com/office/drawing/2014/main" id="{3447ACF9-BE2B-4580-861C-54F309F7C77F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4" name="Rechteck 703">
                    <a:extLst>
                      <a:ext uri="{FF2B5EF4-FFF2-40B4-BE49-F238E27FC236}">
                        <a16:creationId xmlns:a16="http://schemas.microsoft.com/office/drawing/2014/main" id="{7AC7D345-B970-4603-9957-16BC206FB814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5" name="Rechteck 704">
                    <a:extLst>
                      <a:ext uri="{FF2B5EF4-FFF2-40B4-BE49-F238E27FC236}">
                        <a16:creationId xmlns:a16="http://schemas.microsoft.com/office/drawing/2014/main" id="{D4BD7EFB-E559-4EAF-B045-6A29E6DDDE22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6" name="Rechteck 705">
                    <a:extLst>
                      <a:ext uri="{FF2B5EF4-FFF2-40B4-BE49-F238E27FC236}">
                        <a16:creationId xmlns:a16="http://schemas.microsoft.com/office/drawing/2014/main" id="{A0279EC6-9036-40DF-962C-344304A4BC36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7" name="Rechteck 706">
                    <a:extLst>
                      <a:ext uri="{FF2B5EF4-FFF2-40B4-BE49-F238E27FC236}">
                        <a16:creationId xmlns:a16="http://schemas.microsoft.com/office/drawing/2014/main" id="{F4194D91-DB88-410E-8D57-ACE59C15A299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8" name="Rechteck 707">
                    <a:extLst>
                      <a:ext uri="{FF2B5EF4-FFF2-40B4-BE49-F238E27FC236}">
                        <a16:creationId xmlns:a16="http://schemas.microsoft.com/office/drawing/2014/main" id="{83596962-551E-4C18-BFCE-0120B10FCF1E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9" name="Rechteck 708">
                    <a:extLst>
                      <a:ext uri="{FF2B5EF4-FFF2-40B4-BE49-F238E27FC236}">
                        <a16:creationId xmlns:a16="http://schemas.microsoft.com/office/drawing/2014/main" id="{52F79E1A-42BC-405B-BE2C-23E6F4644D91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10" name="Rechteck 709">
                    <a:extLst>
                      <a:ext uri="{FF2B5EF4-FFF2-40B4-BE49-F238E27FC236}">
                        <a16:creationId xmlns:a16="http://schemas.microsoft.com/office/drawing/2014/main" id="{287AAA10-093D-4B08-8ED8-7C580A282C94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11" name="Rechteck 710">
                    <a:extLst>
                      <a:ext uri="{FF2B5EF4-FFF2-40B4-BE49-F238E27FC236}">
                        <a16:creationId xmlns:a16="http://schemas.microsoft.com/office/drawing/2014/main" id="{AF1DF696-5CB2-44D2-9EB5-416491559178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12" name="Rechteck 711">
                    <a:extLst>
                      <a:ext uri="{FF2B5EF4-FFF2-40B4-BE49-F238E27FC236}">
                        <a16:creationId xmlns:a16="http://schemas.microsoft.com/office/drawing/2014/main" id="{17B17FD2-62CC-4C0D-9D28-34A8DF7392B3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13" name="Rechteck 712">
                    <a:extLst>
                      <a:ext uri="{FF2B5EF4-FFF2-40B4-BE49-F238E27FC236}">
                        <a16:creationId xmlns:a16="http://schemas.microsoft.com/office/drawing/2014/main" id="{54C7023C-EB92-411B-903A-7A06C852A0B1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14" name="Rechteck 713">
                    <a:extLst>
                      <a:ext uri="{FF2B5EF4-FFF2-40B4-BE49-F238E27FC236}">
                        <a16:creationId xmlns:a16="http://schemas.microsoft.com/office/drawing/2014/main" id="{45EA2DCD-F858-47DC-93EE-1FA226EF7BE4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15" name="Rechteck 714">
                    <a:extLst>
                      <a:ext uri="{FF2B5EF4-FFF2-40B4-BE49-F238E27FC236}">
                        <a16:creationId xmlns:a16="http://schemas.microsoft.com/office/drawing/2014/main" id="{84FEB59E-6CAA-4B5A-B02C-1905834C697F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16" name="Rechteck 715">
                    <a:extLst>
                      <a:ext uri="{FF2B5EF4-FFF2-40B4-BE49-F238E27FC236}">
                        <a16:creationId xmlns:a16="http://schemas.microsoft.com/office/drawing/2014/main" id="{171DC277-B61F-47C5-8BE8-60A57B538370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17" name="Rechteck 716">
                    <a:extLst>
                      <a:ext uri="{FF2B5EF4-FFF2-40B4-BE49-F238E27FC236}">
                        <a16:creationId xmlns:a16="http://schemas.microsoft.com/office/drawing/2014/main" id="{73565305-2610-48CF-BA25-8006C6E402D1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51" name="Gruppieren 650">
                  <a:extLst>
                    <a:ext uri="{FF2B5EF4-FFF2-40B4-BE49-F238E27FC236}">
                      <a16:creationId xmlns:a16="http://schemas.microsoft.com/office/drawing/2014/main" id="{32F9A4E2-DE88-4CD2-A913-39B4213FE0F3}"/>
                    </a:ext>
                  </a:extLst>
                </p:cNvPr>
                <p:cNvGrpSpPr/>
                <p:nvPr/>
              </p:nvGrpSpPr>
              <p:grpSpPr>
                <a:xfrm>
                  <a:off x="838200" y="371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686" name="Rechteck 685">
                    <a:extLst>
                      <a:ext uri="{FF2B5EF4-FFF2-40B4-BE49-F238E27FC236}">
                        <a16:creationId xmlns:a16="http://schemas.microsoft.com/office/drawing/2014/main" id="{27BEB08E-8777-4580-928A-A662E1F07A49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7" name="Rechteck 686">
                    <a:extLst>
                      <a:ext uri="{FF2B5EF4-FFF2-40B4-BE49-F238E27FC236}">
                        <a16:creationId xmlns:a16="http://schemas.microsoft.com/office/drawing/2014/main" id="{39294D4D-70A3-4165-82B9-43E8DE5E10CC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8" name="Rechteck 687">
                    <a:extLst>
                      <a:ext uri="{FF2B5EF4-FFF2-40B4-BE49-F238E27FC236}">
                        <a16:creationId xmlns:a16="http://schemas.microsoft.com/office/drawing/2014/main" id="{5C51D7A1-0589-49E0-9EE5-E6CA15758176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9" name="Rechteck 688">
                    <a:extLst>
                      <a:ext uri="{FF2B5EF4-FFF2-40B4-BE49-F238E27FC236}">
                        <a16:creationId xmlns:a16="http://schemas.microsoft.com/office/drawing/2014/main" id="{9FE95B99-5913-4DDC-BAA4-8FD3CFD0D407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0" name="Rechteck 689">
                    <a:extLst>
                      <a:ext uri="{FF2B5EF4-FFF2-40B4-BE49-F238E27FC236}">
                        <a16:creationId xmlns:a16="http://schemas.microsoft.com/office/drawing/2014/main" id="{13AC29E4-47D1-4A1F-A33C-AB8E041C6AEB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1" name="Rechteck 690">
                    <a:extLst>
                      <a:ext uri="{FF2B5EF4-FFF2-40B4-BE49-F238E27FC236}">
                        <a16:creationId xmlns:a16="http://schemas.microsoft.com/office/drawing/2014/main" id="{A6F80B2F-768B-4C1E-AE92-65DF71B86E9F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2" name="Rechteck 691">
                    <a:extLst>
                      <a:ext uri="{FF2B5EF4-FFF2-40B4-BE49-F238E27FC236}">
                        <a16:creationId xmlns:a16="http://schemas.microsoft.com/office/drawing/2014/main" id="{83AEC61A-2F32-4939-AF8E-11D35F616372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3" name="Rechteck 692">
                    <a:extLst>
                      <a:ext uri="{FF2B5EF4-FFF2-40B4-BE49-F238E27FC236}">
                        <a16:creationId xmlns:a16="http://schemas.microsoft.com/office/drawing/2014/main" id="{6919B6C1-C1E5-4713-A03E-E44A6C117486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4" name="Rechteck 693">
                    <a:extLst>
                      <a:ext uri="{FF2B5EF4-FFF2-40B4-BE49-F238E27FC236}">
                        <a16:creationId xmlns:a16="http://schemas.microsoft.com/office/drawing/2014/main" id="{ACD24AF0-383C-44E4-8471-CC426819009F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5" name="Rechteck 694">
                    <a:extLst>
                      <a:ext uri="{FF2B5EF4-FFF2-40B4-BE49-F238E27FC236}">
                        <a16:creationId xmlns:a16="http://schemas.microsoft.com/office/drawing/2014/main" id="{775EEFD7-20DF-4F37-B82E-E990BE165A20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6" name="Rechteck 695">
                    <a:extLst>
                      <a:ext uri="{FF2B5EF4-FFF2-40B4-BE49-F238E27FC236}">
                        <a16:creationId xmlns:a16="http://schemas.microsoft.com/office/drawing/2014/main" id="{A322BB00-C052-4E0C-BAE1-47D807F03928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7" name="Rechteck 696">
                    <a:extLst>
                      <a:ext uri="{FF2B5EF4-FFF2-40B4-BE49-F238E27FC236}">
                        <a16:creationId xmlns:a16="http://schemas.microsoft.com/office/drawing/2014/main" id="{E24938BC-7966-4423-88EF-C8753F9582BA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8" name="Rechteck 697">
                    <a:extLst>
                      <a:ext uri="{FF2B5EF4-FFF2-40B4-BE49-F238E27FC236}">
                        <a16:creationId xmlns:a16="http://schemas.microsoft.com/office/drawing/2014/main" id="{3CB198E2-465D-4EA3-9C5B-6EB591DE80F2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9" name="Rechteck 698">
                    <a:extLst>
                      <a:ext uri="{FF2B5EF4-FFF2-40B4-BE49-F238E27FC236}">
                        <a16:creationId xmlns:a16="http://schemas.microsoft.com/office/drawing/2014/main" id="{64DF096A-9F21-4452-BC23-0CFAADC2A816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0" name="Rechteck 699">
                    <a:extLst>
                      <a:ext uri="{FF2B5EF4-FFF2-40B4-BE49-F238E27FC236}">
                        <a16:creationId xmlns:a16="http://schemas.microsoft.com/office/drawing/2014/main" id="{8F14C9B7-9B43-4993-90D5-43B510B600BA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1" name="Rechteck 700">
                    <a:extLst>
                      <a:ext uri="{FF2B5EF4-FFF2-40B4-BE49-F238E27FC236}">
                        <a16:creationId xmlns:a16="http://schemas.microsoft.com/office/drawing/2014/main" id="{D53424A1-4A64-409F-8FA0-2AEB3534CD2E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52" name="Gruppieren 651">
                  <a:extLst>
                    <a:ext uri="{FF2B5EF4-FFF2-40B4-BE49-F238E27FC236}">
                      <a16:creationId xmlns:a16="http://schemas.microsoft.com/office/drawing/2014/main" id="{20DE4286-E639-4683-A498-9F9263AF13FC}"/>
                    </a:ext>
                  </a:extLst>
                </p:cNvPr>
                <p:cNvGrpSpPr/>
                <p:nvPr/>
              </p:nvGrpSpPr>
              <p:grpSpPr>
                <a:xfrm>
                  <a:off x="838200" y="2657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670" name="Rechteck 669">
                    <a:extLst>
                      <a:ext uri="{FF2B5EF4-FFF2-40B4-BE49-F238E27FC236}">
                        <a16:creationId xmlns:a16="http://schemas.microsoft.com/office/drawing/2014/main" id="{6A51AA71-CC2C-4E8D-8A0F-C7010564EA8A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1" name="Rechteck 670">
                    <a:extLst>
                      <a:ext uri="{FF2B5EF4-FFF2-40B4-BE49-F238E27FC236}">
                        <a16:creationId xmlns:a16="http://schemas.microsoft.com/office/drawing/2014/main" id="{E6C5243C-197E-40F3-94F4-254317BB5244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2" name="Rechteck 671">
                    <a:extLst>
                      <a:ext uri="{FF2B5EF4-FFF2-40B4-BE49-F238E27FC236}">
                        <a16:creationId xmlns:a16="http://schemas.microsoft.com/office/drawing/2014/main" id="{DE9DDA12-D0A8-4663-8CE0-792033CCC553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3" name="Rechteck 672">
                    <a:extLst>
                      <a:ext uri="{FF2B5EF4-FFF2-40B4-BE49-F238E27FC236}">
                        <a16:creationId xmlns:a16="http://schemas.microsoft.com/office/drawing/2014/main" id="{B078614B-4F23-4477-9DC1-709F2A0C07E9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4" name="Rechteck 673">
                    <a:extLst>
                      <a:ext uri="{FF2B5EF4-FFF2-40B4-BE49-F238E27FC236}">
                        <a16:creationId xmlns:a16="http://schemas.microsoft.com/office/drawing/2014/main" id="{07950958-4AD0-42D1-98E8-CAB3FC0FB068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5" name="Rechteck 674">
                    <a:extLst>
                      <a:ext uri="{FF2B5EF4-FFF2-40B4-BE49-F238E27FC236}">
                        <a16:creationId xmlns:a16="http://schemas.microsoft.com/office/drawing/2014/main" id="{F26623FA-B05D-4EC6-90EE-A6061ACE4AE3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6" name="Rechteck 675">
                    <a:extLst>
                      <a:ext uri="{FF2B5EF4-FFF2-40B4-BE49-F238E27FC236}">
                        <a16:creationId xmlns:a16="http://schemas.microsoft.com/office/drawing/2014/main" id="{79D031F7-9870-470C-A84A-CCD05F3020F0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7" name="Rechteck 676">
                    <a:extLst>
                      <a:ext uri="{FF2B5EF4-FFF2-40B4-BE49-F238E27FC236}">
                        <a16:creationId xmlns:a16="http://schemas.microsoft.com/office/drawing/2014/main" id="{D176EEFC-996E-44AE-A64A-02847712585A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8" name="Rechteck 677">
                    <a:extLst>
                      <a:ext uri="{FF2B5EF4-FFF2-40B4-BE49-F238E27FC236}">
                        <a16:creationId xmlns:a16="http://schemas.microsoft.com/office/drawing/2014/main" id="{A9246E5B-0676-4E1F-BD40-719BEC0EDE83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79" name="Rechteck 678">
                    <a:extLst>
                      <a:ext uri="{FF2B5EF4-FFF2-40B4-BE49-F238E27FC236}">
                        <a16:creationId xmlns:a16="http://schemas.microsoft.com/office/drawing/2014/main" id="{0D2CA275-C92D-4DD5-B092-1D0FA48AE52B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0" name="Rechteck 679">
                    <a:extLst>
                      <a:ext uri="{FF2B5EF4-FFF2-40B4-BE49-F238E27FC236}">
                        <a16:creationId xmlns:a16="http://schemas.microsoft.com/office/drawing/2014/main" id="{AF28AA8F-2334-4484-82BB-ED0FE8D0686D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1" name="Rechteck 680">
                    <a:extLst>
                      <a:ext uri="{FF2B5EF4-FFF2-40B4-BE49-F238E27FC236}">
                        <a16:creationId xmlns:a16="http://schemas.microsoft.com/office/drawing/2014/main" id="{CEE88804-D6D7-4FFB-9753-21CAA4314D5B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2" name="Rechteck 681">
                    <a:extLst>
                      <a:ext uri="{FF2B5EF4-FFF2-40B4-BE49-F238E27FC236}">
                        <a16:creationId xmlns:a16="http://schemas.microsoft.com/office/drawing/2014/main" id="{A1BB3319-5CED-4E59-A972-4F614F9D0F1D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3" name="Rechteck 682">
                    <a:extLst>
                      <a:ext uri="{FF2B5EF4-FFF2-40B4-BE49-F238E27FC236}">
                        <a16:creationId xmlns:a16="http://schemas.microsoft.com/office/drawing/2014/main" id="{0510C6F7-3B3C-4AD7-96BC-FE50F85E7A68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4" name="Rechteck 683">
                    <a:extLst>
                      <a:ext uri="{FF2B5EF4-FFF2-40B4-BE49-F238E27FC236}">
                        <a16:creationId xmlns:a16="http://schemas.microsoft.com/office/drawing/2014/main" id="{02E58749-A6EB-48A9-87E9-4E5CED3EDF31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5" name="Rechteck 684">
                    <a:extLst>
                      <a:ext uri="{FF2B5EF4-FFF2-40B4-BE49-F238E27FC236}">
                        <a16:creationId xmlns:a16="http://schemas.microsoft.com/office/drawing/2014/main" id="{4184F94B-8165-4451-80C3-3ADEF6533870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53" name="Gruppieren 652">
                  <a:extLst>
                    <a:ext uri="{FF2B5EF4-FFF2-40B4-BE49-F238E27FC236}">
                      <a16:creationId xmlns:a16="http://schemas.microsoft.com/office/drawing/2014/main" id="{95135D9E-4532-47D3-B6D6-4918DA050869}"/>
                    </a:ext>
                  </a:extLst>
                </p:cNvPr>
                <p:cNvGrpSpPr/>
                <p:nvPr/>
              </p:nvGrpSpPr>
              <p:grpSpPr>
                <a:xfrm>
                  <a:off x="3124200" y="2657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654" name="Rechteck 653">
                    <a:extLst>
                      <a:ext uri="{FF2B5EF4-FFF2-40B4-BE49-F238E27FC236}">
                        <a16:creationId xmlns:a16="http://schemas.microsoft.com/office/drawing/2014/main" id="{43D8395F-16ED-43D6-BE42-224DD82EABD5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5" name="Rechteck 654">
                    <a:extLst>
                      <a:ext uri="{FF2B5EF4-FFF2-40B4-BE49-F238E27FC236}">
                        <a16:creationId xmlns:a16="http://schemas.microsoft.com/office/drawing/2014/main" id="{8F282B63-C8FF-4EBF-9658-16C2EA99C9F0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6" name="Rechteck 655">
                    <a:extLst>
                      <a:ext uri="{FF2B5EF4-FFF2-40B4-BE49-F238E27FC236}">
                        <a16:creationId xmlns:a16="http://schemas.microsoft.com/office/drawing/2014/main" id="{EECC24B4-8A4C-4741-96A6-8E8A96652DB8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7" name="Rechteck 656">
                    <a:extLst>
                      <a:ext uri="{FF2B5EF4-FFF2-40B4-BE49-F238E27FC236}">
                        <a16:creationId xmlns:a16="http://schemas.microsoft.com/office/drawing/2014/main" id="{FC2DB68C-22DD-4443-BB88-0F57B8C117F9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8" name="Rechteck 657">
                    <a:extLst>
                      <a:ext uri="{FF2B5EF4-FFF2-40B4-BE49-F238E27FC236}">
                        <a16:creationId xmlns:a16="http://schemas.microsoft.com/office/drawing/2014/main" id="{3BEBFFBF-C782-4A3F-9F9D-28642444E0A1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59" name="Rechteck 658">
                    <a:extLst>
                      <a:ext uri="{FF2B5EF4-FFF2-40B4-BE49-F238E27FC236}">
                        <a16:creationId xmlns:a16="http://schemas.microsoft.com/office/drawing/2014/main" id="{31815B51-60DC-47E9-BBFB-077C7DC47BCB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0" name="Rechteck 659">
                    <a:extLst>
                      <a:ext uri="{FF2B5EF4-FFF2-40B4-BE49-F238E27FC236}">
                        <a16:creationId xmlns:a16="http://schemas.microsoft.com/office/drawing/2014/main" id="{584CCA3A-818D-43E1-8E3D-46D1F0570E24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1" name="Rechteck 660">
                    <a:extLst>
                      <a:ext uri="{FF2B5EF4-FFF2-40B4-BE49-F238E27FC236}">
                        <a16:creationId xmlns:a16="http://schemas.microsoft.com/office/drawing/2014/main" id="{1F36ADD7-A971-4904-AB36-458992040239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2" name="Rechteck 661">
                    <a:extLst>
                      <a:ext uri="{FF2B5EF4-FFF2-40B4-BE49-F238E27FC236}">
                        <a16:creationId xmlns:a16="http://schemas.microsoft.com/office/drawing/2014/main" id="{E614445F-DA8F-4A7A-A27C-92EACA24BF6F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3" name="Rechteck 662">
                    <a:extLst>
                      <a:ext uri="{FF2B5EF4-FFF2-40B4-BE49-F238E27FC236}">
                        <a16:creationId xmlns:a16="http://schemas.microsoft.com/office/drawing/2014/main" id="{D9D1CCDB-9D72-469B-90D3-46C1BBBD5F91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4" name="Rechteck 663">
                    <a:extLst>
                      <a:ext uri="{FF2B5EF4-FFF2-40B4-BE49-F238E27FC236}">
                        <a16:creationId xmlns:a16="http://schemas.microsoft.com/office/drawing/2014/main" id="{CF52AA7B-ECF4-4AD0-BE95-A5EC978EC728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5" name="Rechteck 664">
                    <a:extLst>
                      <a:ext uri="{FF2B5EF4-FFF2-40B4-BE49-F238E27FC236}">
                        <a16:creationId xmlns:a16="http://schemas.microsoft.com/office/drawing/2014/main" id="{D2792FD2-DA7F-48D9-884D-602F61E6DC5A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6" name="Rechteck 665">
                    <a:extLst>
                      <a:ext uri="{FF2B5EF4-FFF2-40B4-BE49-F238E27FC236}">
                        <a16:creationId xmlns:a16="http://schemas.microsoft.com/office/drawing/2014/main" id="{867384E7-E841-4D30-A829-7D2A501E5191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7" name="Rechteck 666">
                    <a:extLst>
                      <a:ext uri="{FF2B5EF4-FFF2-40B4-BE49-F238E27FC236}">
                        <a16:creationId xmlns:a16="http://schemas.microsoft.com/office/drawing/2014/main" id="{91B44942-1CFB-48A4-9A04-36263BBF8347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8" name="Rechteck 667">
                    <a:extLst>
                      <a:ext uri="{FF2B5EF4-FFF2-40B4-BE49-F238E27FC236}">
                        <a16:creationId xmlns:a16="http://schemas.microsoft.com/office/drawing/2014/main" id="{62E737C8-5594-4A1F-A7CF-85DB052A3F2D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69" name="Rechteck 668">
                    <a:extLst>
                      <a:ext uri="{FF2B5EF4-FFF2-40B4-BE49-F238E27FC236}">
                        <a16:creationId xmlns:a16="http://schemas.microsoft.com/office/drawing/2014/main" id="{D5B33709-3806-43D7-879C-3F29D47AFD28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81" name="Gruppieren 580">
                <a:extLst>
                  <a:ext uri="{FF2B5EF4-FFF2-40B4-BE49-F238E27FC236}">
                    <a16:creationId xmlns:a16="http://schemas.microsoft.com/office/drawing/2014/main" id="{346702B5-0A43-4F66-BE30-1929238659DD}"/>
                  </a:ext>
                </a:extLst>
              </p:cNvPr>
              <p:cNvGrpSpPr/>
              <p:nvPr/>
            </p:nvGrpSpPr>
            <p:grpSpPr>
              <a:xfrm>
                <a:off x="6096000" y="4943475"/>
                <a:ext cx="2286000" cy="2286000"/>
                <a:chOff x="838200" y="371475"/>
                <a:chExt cx="4572000" cy="4572000"/>
              </a:xfrm>
            </p:grpSpPr>
            <p:grpSp>
              <p:nvGrpSpPr>
                <p:cNvPr id="582" name="Gruppieren 581">
                  <a:extLst>
                    <a:ext uri="{FF2B5EF4-FFF2-40B4-BE49-F238E27FC236}">
                      <a16:creationId xmlns:a16="http://schemas.microsoft.com/office/drawing/2014/main" id="{D6ED0C1B-08F5-4DD4-B940-7F3FE01558BD}"/>
                    </a:ext>
                  </a:extLst>
                </p:cNvPr>
                <p:cNvGrpSpPr/>
                <p:nvPr/>
              </p:nvGrpSpPr>
              <p:grpSpPr>
                <a:xfrm>
                  <a:off x="3124200" y="371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634" name="Rechteck 633">
                    <a:extLst>
                      <a:ext uri="{FF2B5EF4-FFF2-40B4-BE49-F238E27FC236}">
                        <a16:creationId xmlns:a16="http://schemas.microsoft.com/office/drawing/2014/main" id="{3AB933BD-AB94-4008-B4AD-2A1B47D24F69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5" name="Rechteck 634">
                    <a:extLst>
                      <a:ext uri="{FF2B5EF4-FFF2-40B4-BE49-F238E27FC236}">
                        <a16:creationId xmlns:a16="http://schemas.microsoft.com/office/drawing/2014/main" id="{89A5D6C7-CE2C-477B-9A66-04B0C8E826CE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6" name="Rechteck 635">
                    <a:extLst>
                      <a:ext uri="{FF2B5EF4-FFF2-40B4-BE49-F238E27FC236}">
                        <a16:creationId xmlns:a16="http://schemas.microsoft.com/office/drawing/2014/main" id="{38554F06-42CA-4424-9C01-921D396D5708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7" name="Rechteck 636">
                    <a:extLst>
                      <a:ext uri="{FF2B5EF4-FFF2-40B4-BE49-F238E27FC236}">
                        <a16:creationId xmlns:a16="http://schemas.microsoft.com/office/drawing/2014/main" id="{1450852F-9E2E-4DC2-A415-42E1B504CADE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8" name="Rechteck 637">
                    <a:extLst>
                      <a:ext uri="{FF2B5EF4-FFF2-40B4-BE49-F238E27FC236}">
                        <a16:creationId xmlns:a16="http://schemas.microsoft.com/office/drawing/2014/main" id="{C73B74FA-D9E9-426C-AA64-78C46C81CE36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9" name="Rechteck 638">
                    <a:extLst>
                      <a:ext uri="{FF2B5EF4-FFF2-40B4-BE49-F238E27FC236}">
                        <a16:creationId xmlns:a16="http://schemas.microsoft.com/office/drawing/2014/main" id="{D51BD9F0-EEBD-4D20-9D68-DFBD95C09AC3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0" name="Rechteck 639">
                    <a:extLst>
                      <a:ext uri="{FF2B5EF4-FFF2-40B4-BE49-F238E27FC236}">
                        <a16:creationId xmlns:a16="http://schemas.microsoft.com/office/drawing/2014/main" id="{DC346DBB-AE6B-4F80-9FC5-351B362DEEB7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1" name="Rechteck 640">
                    <a:extLst>
                      <a:ext uri="{FF2B5EF4-FFF2-40B4-BE49-F238E27FC236}">
                        <a16:creationId xmlns:a16="http://schemas.microsoft.com/office/drawing/2014/main" id="{2D3FA1E8-7A83-48F4-9987-058528A217B2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2" name="Rechteck 641">
                    <a:extLst>
                      <a:ext uri="{FF2B5EF4-FFF2-40B4-BE49-F238E27FC236}">
                        <a16:creationId xmlns:a16="http://schemas.microsoft.com/office/drawing/2014/main" id="{045EFC28-35B7-4C72-8EF2-67C2E72FB7A0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3" name="Rechteck 642">
                    <a:extLst>
                      <a:ext uri="{FF2B5EF4-FFF2-40B4-BE49-F238E27FC236}">
                        <a16:creationId xmlns:a16="http://schemas.microsoft.com/office/drawing/2014/main" id="{D572091F-D364-4EF8-853A-B91CC8930558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4" name="Rechteck 643">
                    <a:extLst>
                      <a:ext uri="{FF2B5EF4-FFF2-40B4-BE49-F238E27FC236}">
                        <a16:creationId xmlns:a16="http://schemas.microsoft.com/office/drawing/2014/main" id="{CB2B001B-E7EF-4E5B-9296-3747725C0CA7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5" name="Rechteck 644">
                    <a:extLst>
                      <a:ext uri="{FF2B5EF4-FFF2-40B4-BE49-F238E27FC236}">
                        <a16:creationId xmlns:a16="http://schemas.microsoft.com/office/drawing/2014/main" id="{FCBE1635-DBED-4297-A581-8347D6EE2BAA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6" name="Rechteck 645">
                    <a:extLst>
                      <a:ext uri="{FF2B5EF4-FFF2-40B4-BE49-F238E27FC236}">
                        <a16:creationId xmlns:a16="http://schemas.microsoft.com/office/drawing/2014/main" id="{2395C40C-D694-432A-9AE7-2B9426DF9375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7" name="Rechteck 646">
                    <a:extLst>
                      <a:ext uri="{FF2B5EF4-FFF2-40B4-BE49-F238E27FC236}">
                        <a16:creationId xmlns:a16="http://schemas.microsoft.com/office/drawing/2014/main" id="{3CA6615B-96E2-4B72-8502-D3323AA6542F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8" name="Rechteck 647">
                    <a:extLst>
                      <a:ext uri="{FF2B5EF4-FFF2-40B4-BE49-F238E27FC236}">
                        <a16:creationId xmlns:a16="http://schemas.microsoft.com/office/drawing/2014/main" id="{6812E2C1-731C-4F95-BFEB-895ABBCBEEAC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49" name="Rechteck 648">
                    <a:extLst>
                      <a:ext uri="{FF2B5EF4-FFF2-40B4-BE49-F238E27FC236}">
                        <a16:creationId xmlns:a16="http://schemas.microsoft.com/office/drawing/2014/main" id="{7942758A-AB54-4EBB-8019-15D6DF62C1E2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83" name="Gruppieren 582">
                  <a:extLst>
                    <a:ext uri="{FF2B5EF4-FFF2-40B4-BE49-F238E27FC236}">
                      <a16:creationId xmlns:a16="http://schemas.microsoft.com/office/drawing/2014/main" id="{B3563E58-8121-411C-978C-514C44773903}"/>
                    </a:ext>
                  </a:extLst>
                </p:cNvPr>
                <p:cNvGrpSpPr/>
                <p:nvPr/>
              </p:nvGrpSpPr>
              <p:grpSpPr>
                <a:xfrm>
                  <a:off x="838200" y="371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618" name="Rechteck 617">
                    <a:extLst>
                      <a:ext uri="{FF2B5EF4-FFF2-40B4-BE49-F238E27FC236}">
                        <a16:creationId xmlns:a16="http://schemas.microsoft.com/office/drawing/2014/main" id="{95B4CA32-0740-4A2B-987E-19D7E8965EBE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9" name="Rechteck 618">
                    <a:extLst>
                      <a:ext uri="{FF2B5EF4-FFF2-40B4-BE49-F238E27FC236}">
                        <a16:creationId xmlns:a16="http://schemas.microsoft.com/office/drawing/2014/main" id="{38F2A447-79BB-4EC5-95C8-FFE50AE10F62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0" name="Rechteck 619">
                    <a:extLst>
                      <a:ext uri="{FF2B5EF4-FFF2-40B4-BE49-F238E27FC236}">
                        <a16:creationId xmlns:a16="http://schemas.microsoft.com/office/drawing/2014/main" id="{0A750078-AE4D-48C4-B6A4-59E0FA02CF67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1" name="Rechteck 620">
                    <a:extLst>
                      <a:ext uri="{FF2B5EF4-FFF2-40B4-BE49-F238E27FC236}">
                        <a16:creationId xmlns:a16="http://schemas.microsoft.com/office/drawing/2014/main" id="{FD45C480-C8BB-427E-8236-220685FFF166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2" name="Rechteck 621">
                    <a:extLst>
                      <a:ext uri="{FF2B5EF4-FFF2-40B4-BE49-F238E27FC236}">
                        <a16:creationId xmlns:a16="http://schemas.microsoft.com/office/drawing/2014/main" id="{50CE1505-DBB4-4060-88D3-366893819E5F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3" name="Rechteck 622">
                    <a:extLst>
                      <a:ext uri="{FF2B5EF4-FFF2-40B4-BE49-F238E27FC236}">
                        <a16:creationId xmlns:a16="http://schemas.microsoft.com/office/drawing/2014/main" id="{BD7D9732-5195-4D97-9440-666523A6E813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4" name="Rechteck 623">
                    <a:extLst>
                      <a:ext uri="{FF2B5EF4-FFF2-40B4-BE49-F238E27FC236}">
                        <a16:creationId xmlns:a16="http://schemas.microsoft.com/office/drawing/2014/main" id="{89B27918-3C15-4F68-8FD3-D4E59C58D745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5" name="Rechteck 624">
                    <a:extLst>
                      <a:ext uri="{FF2B5EF4-FFF2-40B4-BE49-F238E27FC236}">
                        <a16:creationId xmlns:a16="http://schemas.microsoft.com/office/drawing/2014/main" id="{79806A3E-4446-49BD-A016-6103D239642C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6" name="Rechteck 625">
                    <a:extLst>
                      <a:ext uri="{FF2B5EF4-FFF2-40B4-BE49-F238E27FC236}">
                        <a16:creationId xmlns:a16="http://schemas.microsoft.com/office/drawing/2014/main" id="{1F008A74-7470-497B-8E54-173AB72B5E1B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7" name="Rechteck 626">
                    <a:extLst>
                      <a:ext uri="{FF2B5EF4-FFF2-40B4-BE49-F238E27FC236}">
                        <a16:creationId xmlns:a16="http://schemas.microsoft.com/office/drawing/2014/main" id="{63AE31A5-C604-4240-A935-B3C2EA14E3C3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8" name="Rechteck 627">
                    <a:extLst>
                      <a:ext uri="{FF2B5EF4-FFF2-40B4-BE49-F238E27FC236}">
                        <a16:creationId xmlns:a16="http://schemas.microsoft.com/office/drawing/2014/main" id="{FDA2EA2C-570D-4B32-97D7-6C92921BEF50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9" name="Rechteck 628">
                    <a:extLst>
                      <a:ext uri="{FF2B5EF4-FFF2-40B4-BE49-F238E27FC236}">
                        <a16:creationId xmlns:a16="http://schemas.microsoft.com/office/drawing/2014/main" id="{7DCB01B5-784C-472A-B7BA-F5BE5180F65B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0" name="Rechteck 629">
                    <a:extLst>
                      <a:ext uri="{FF2B5EF4-FFF2-40B4-BE49-F238E27FC236}">
                        <a16:creationId xmlns:a16="http://schemas.microsoft.com/office/drawing/2014/main" id="{D072606A-3DB2-42A9-8B3D-B57C4CD3F175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1" name="Rechteck 630">
                    <a:extLst>
                      <a:ext uri="{FF2B5EF4-FFF2-40B4-BE49-F238E27FC236}">
                        <a16:creationId xmlns:a16="http://schemas.microsoft.com/office/drawing/2014/main" id="{8B903F75-FEB9-4B83-965D-C24D5C59D53D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2" name="Rechteck 631">
                    <a:extLst>
                      <a:ext uri="{FF2B5EF4-FFF2-40B4-BE49-F238E27FC236}">
                        <a16:creationId xmlns:a16="http://schemas.microsoft.com/office/drawing/2014/main" id="{B8A12D4E-84D7-4BB5-B230-B5670A559D50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33" name="Rechteck 632">
                    <a:extLst>
                      <a:ext uri="{FF2B5EF4-FFF2-40B4-BE49-F238E27FC236}">
                        <a16:creationId xmlns:a16="http://schemas.microsoft.com/office/drawing/2014/main" id="{DCCF4C43-EAE0-42FA-9DF9-93E0C83CF8F1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84" name="Gruppieren 583">
                  <a:extLst>
                    <a:ext uri="{FF2B5EF4-FFF2-40B4-BE49-F238E27FC236}">
                      <a16:creationId xmlns:a16="http://schemas.microsoft.com/office/drawing/2014/main" id="{48554F64-A821-4E07-AC92-3AF70B3181C2}"/>
                    </a:ext>
                  </a:extLst>
                </p:cNvPr>
                <p:cNvGrpSpPr/>
                <p:nvPr/>
              </p:nvGrpSpPr>
              <p:grpSpPr>
                <a:xfrm>
                  <a:off x="838200" y="2657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602" name="Rechteck 601">
                    <a:extLst>
                      <a:ext uri="{FF2B5EF4-FFF2-40B4-BE49-F238E27FC236}">
                        <a16:creationId xmlns:a16="http://schemas.microsoft.com/office/drawing/2014/main" id="{E66EE0F9-F020-4A64-AE55-198625CD5542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3" name="Rechteck 602">
                    <a:extLst>
                      <a:ext uri="{FF2B5EF4-FFF2-40B4-BE49-F238E27FC236}">
                        <a16:creationId xmlns:a16="http://schemas.microsoft.com/office/drawing/2014/main" id="{D722539A-B91C-43C9-A6B5-979629F922EF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4" name="Rechteck 603">
                    <a:extLst>
                      <a:ext uri="{FF2B5EF4-FFF2-40B4-BE49-F238E27FC236}">
                        <a16:creationId xmlns:a16="http://schemas.microsoft.com/office/drawing/2014/main" id="{13EDCD54-5CB7-446B-9EAE-C247609D7F73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5" name="Rechteck 604">
                    <a:extLst>
                      <a:ext uri="{FF2B5EF4-FFF2-40B4-BE49-F238E27FC236}">
                        <a16:creationId xmlns:a16="http://schemas.microsoft.com/office/drawing/2014/main" id="{0D25AD72-9ADD-47F9-921F-34B846FB4CEE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6" name="Rechteck 605">
                    <a:extLst>
                      <a:ext uri="{FF2B5EF4-FFF2-40B4-BE49-F238E27FC236}">
                        <a16:creationId xmlns:a16="http://schemas.microsoft.com/office/drawing/2014/main" id="{3DF6D9F2-D2F4-436A-838A-E767EC43F30B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7" name="Rechteck 606">
                    <a:extLst>
                      <a:ext uri="{FF2B5EF4-FFF2-40B4-BE49-F238E27FC236}">
                        <a16:creationId xmlns:a16="http://schemas.microsoft.com/office/drawing/2014/main" id="{742FF652-2AC5-4FD5-B76D-1307B7353BEB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8" name="Rechteck 607">
                    <a:extLst>
                      <a:ext uri="{FF2B5EF4-FFF2-40B4-BE49-F238E27FC236}">
                        <a16:creationId xmlns:a16="http://schemas.microsoft.com/office/drawing/2014/main" id="{DF222C2C-C44F-4925-A5E5-A324FA00DEAC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9" name="Rechteck 608">
                    <a:extLst>
                      <a:ext uri="{FF2B5EF4-FFF2-40B4-BE49-F238E27FC236}">
                        <a16:creationId xmlns:a16="http://schemas.microsoft.com/office/drawing/2014/main" id="{1C8BE8B0-E456-4EBF-8417-FA064FD3ED9E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0" name="Rechteck 609">
                    <a:extLst>
                      <a:ext uri="{FF2B5EF4-FFF2-40B4-BE49-F238E27FC236}">
                        <a16:creationId xmlns:a16="http://schemas.microsoft.com/office/drawing/2014/main" id="{D282B122-77FA-4649-B7D2-20BB4B80EE2A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1" name="Rechteck 610">
                    <a:extLst>
                      <a:ext uri="{FF2B5EF4-FFF2-40B4-BE49-F238E27FC236}">
                        <a16:creationId xmlns:a16="http://schemas.microsoft.com/office/drawing/2014/main" id="{500D460F-128A-46DA-B9F3-5047A28811F5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2" name="Rechteck 611">
                    <a:extLst>
                      <a:ext uri="{FF2B5EF4-FFF2-40B4-BE49-F238E27FC236}">
                        <a16:creationId xmlns:a16="http://schemas.microsoft.com/office/drawing/2014/main" id="{5F0DDF4F-2230-4BBF-B849-36D03A418C28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3" name="Rechteck 612">
                    <a:extLst>
                      <a:ext uri="{FF2B5EF4-FFF2-40B4-BE49-F238E27FC236}">
                        <a16:creationId xmlns:a16="http://schemas.microsoft.com/office/drawing/2014/main" id="{912527C8-E3DE-4F58-BC1C-12F56B5D109C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4" name="Rechteck 613">
                    <a:extLst>
                      <a:ext uri="{FF2B5EF4-FFF2-40B4-BE49-F238E27FC236}">
                        <a16:creationId xmlns:a16="http://schemas.microsoft.com/office/drawing/2014/main" id="{A320D5DA-4629-45ED-A220-65C1A80AEC59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5" name="Rechteck 614">
                    <a:extLst>
                      <a:ext uri="{FF2B5EF4-FFF2-40B4-BE49-F238E27FC236}">
                        <a16:creationId xmlns:a16="http://schemas.microsoft.com/office/drawing/2014/main" id="{F2DB4347-F2A0-420D-9819-8BBAF7DA3EA7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6" name="Rechteck 615">
                    <a:extLst>
                      <a:ext uri="{FF2B5EF4-FFF2-40B4-BE49-F238E27FC236}">
                        <a16:creationId xmlns:a16="http://schemas.microsoft.com/office/drawing/2014/main" id="{51050CA6-F2E8-4736-A819-544FD29458FB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17" name="Rechteck 616">
                    <a:extLst>
                      <a:ext uri="{FF2B5EF4-FFF2-40B4-BE49-F238E27FC236}">
                        <a16:creationId xmlns:a16="http://schemas.microsoft.com/office/drawing/2014/main" id="{3E434BAB-E5E8-4395-9B7A-07377CC99DE7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85" name="Gruppieren 584">
                  <a:extLst>
                    <a:ext uri="{FF2B5EF4-FFF2-40B4-BE49-F238E27FC236}">
                      <a16:creationId xmlns:a16="http://schemas.microsoft.com/office/drawing/2014/main" id="{BA4C9A48-02C0-485B-80E6-2EFC247925F2}"/>
                    </a:ext>
                  </a:extLst>
                </p:cNvPr>
                <p:cNvGrpSpPr/>
                <p:nvPr/>
              </p:nvGrpSpPr>
              <p:grpSpPr>
                <a:xfrm>
                  <a:off x="3124200" y="2657475"/>
                  <a:ext cx="2286000" cy="2286000"/>
                  <a:chOff x="990600" y="2809875"/>
                  <a:chExt cx="2286000" cy="2286000"/>
                </a:xfrm>
              </p:grpSpPr>
              <p:sp>
                <p:nvSpPr>
                  <p:cNvPr id="586" name="Rechteck 585">
                    <a:extLst>
                      <a:ext uri="{FF2B5EF4-FFF2-40B4-BE49-F238E27FC236}">
                        <a16:creationId xmlns:a16="http://schemas.microsoft.com/office/drawing/2014/main" id="{0CB0779F-5E00-4B6B-81C4-DC81FA75DE9F}"/>
                      </a:ext>
                    </a:extLst>
                  </p:cNvPr>
                  <p:cNvSpPr/>
                  <p:nvPr/>
                </p:nvSpPr>
                <p:spPr>
                  <a:xfrm>
                    <a:off x="990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87" name="Rechteck 586">
                    <a:extLst>
                      <a:ext uri="{FF2B5EF4-FFF2-40B4-BE49-F238E27FC236}">
                        <a16:creationId xmlns:a16="http://schemas.microsoft.com/office/drawing/2014/main" id="{37633EFD-9B58-4723-9A60-58AC0647B5E7}"/>
                      </a:ext>
                    </a:extLst>
                  </p:cNvPr>
                  <p:cNvSpPr/>
                  <p:nvPr/>
                </p:nvSpPr>
                <p:spPr>
                  <a:xfrm>
                    <a:off x="1562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88" name="Rechteck 587">
                    <a:extLst>
                      <a:ext uri="{FF2B5EF4-FFF2-40B4-BE49-F238E27FC236}">
                        <a16:creationId xmlns:a16="http://schemas.microsoft.com/office/drawing/2014/main" id="{07B899F8-5197-4D7F-8554-6B6693ABDFA3}"/>
                      </a:ext>
                    </a:extLst>
                  </p:cNvPr>
                  <p:cNvSpPr/>
                  <p:nvPr/>
                </p:nvSpPr>
                <p:spPr>
                  <a:xfrm>
                    <a:off x="21336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89" name="Rechteck 588">
                    <a:extLst>
                      <a:ext uri="{FF2B5EF4-FFF2-40B4-BE49-F238E27FC236}">
                        <a16:creationId xmlns:a16="http://schemas.microsoft.com/office/drawing/2014/main" id="{CC84DC9C-4EAE-48AF-AC2D-31B343F0E981}"/>
                      </a:ext>
                    </a:extLst>
                  </p:cNvPr>
                  <p:cNvSpPr/>
                  <p:nvPr/>
                </p:nvSpPr>
                <p:spPr>
                  <a:xfrm>
                    <a:off x="2705100" y="2809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0" name="Rechteck 589">
                    <a:extLst>
                      <a:ext uri="{FF2B5EF4-FFF2-40B4-BE49-F238E27FC236}">
                        <a16:creationId xmlns:a16="http://schemas.microsoft.com/office/drawing/2014/main" id="{4B22B9E9-8EBE-4F25-B490-A1FE97C10DD4}"/>
                      </a:ext>
                    </a:extLst>
                  </p:cNvPr>
                  <p:cNvSpPr/>
                  <p:nvPr/>
                </p:nvSpPr>
                <p:spPr>
                  <a:xfrm>
                    <a:off x="990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1" name="Rechteck 590">
                    <a:extLst>
                      <a:ext uri="{FF2B5EF4-FFF2-40B4-BE49-F238E27FC236}">
                        <a16:creationId xmlns:a16="http://schemas.microsoft.com/office/drawing/2014/main" id="{F47633A5-39D9-4E6B-96BD-BDC258505423}"/>
                      </a:ext>
                    </a:extLst>
                  </p:cNvPr>
                  <p:cNvSpPr/>
                  <p:nvPr/>
                </p:nvSpPr>
                <p:spPr>
                  <a:xfrm>
                    <a:off x="1562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2" name="Rechteck 591">
                    <a:extLst>
                      <a:ext uri="{FF2B5EF4-FFF2-40B4-BE49-F238E27FC236}">
                        <a16:creationId xmlns:a16="http://schemas.microsoft.com/office/drawing/2014/main" id="{F9F75078-D1AA-4D88-BBF3-8AA0C6E6684C}"/>
                      </a:ext>
                    </a:extLst>
                  </p:cNvPr>
                  <p:cNvSpPr/>
                  <p:nvPr/>
                </p:nvSpPr>
                <p:spPr>
                  <a:xfrm>
                    <a:off x="21336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3" name="Rechteck 592">
                    <a:extLst>
                      <a:ext uri="{FF2B5EF4-FFF2-40B4-BE49-F238E27FC236}">
                        <a16:creationId xmlns:a16="http://schemas.microsoft.com/office/drawing/2014/main" id="{FA965AC1-50C1-471D-B407-EC22E7AE0427}"/>
                      </a:ext>
                    </a:extLst>
                  </p:cNvPr>
                  <p:cNvSpPr/>
                  <p:nvPr/>
                </p:nvSpPr>
                <p:spPr>
                  <a:xfrm>
                    <a:off x="2705100" y="3381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4" name="Rechteck 593">
                    <a:extLst>
                      <a:ext uri="{FF2B5EF4-FFF2-40B4-BE49-F238E27FC236}">
                        <a16:creationId xmlns:a16="http://schemas.microsoft.com/office/drawing/2014/main" id="{DE0312D6-3A43-441D-820F-411A01A987C7}"/>
                      </a:ext>
                    </a:extLst>
                  </p:cNvPr>
                  <p:cNvSpPr/>
                  <p:nvPr/>
                </p:nvSpPr>
                <p:spPr>
                  <a:xfrm>
                    <a:off x="990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5" name="Rechteck 594">
                    <a:extLst>
                      <a:ext uri="{FF2B5EF4-FFF2-40B4-BE49-F238E27FC236}">
                        <a16:creationId xmlns:a16="http://schemas.microsoft.com/office/drawing/2014/main" id="{32A2EDD2-0380-4476-A6D7-BA58E278E867}"/>
                      </a:ext>
                    </a:extLst>
                  </p:cNvPr>
                  <p:cNvSpPr/>
                  <p:nvPr/>
                </p:nvSpPr>
                <p:spPr>
                  <a:xfrm>
                    <a:off x="1562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6" name="Rechteck 595">
                    <a:extLst>
                      <a:ext uri="{FF2B5EF4-FFF2-40B4-BE49-F238E27FC236}">
                        <a16:creationId xmlns:a16="http://schemas.microsoft.com/office/drawing/2014/main" id="{5B61E88B-7977-416B-917A-1A10AAF26E94}"/>
                      </a:ext>
                    </a:extLst>
                  </p:cNvPr>
                  <p:cNvSpPr/>
                  <p:nvPr/>
                </p:nvSpPr>
                <p:spPr>
                  <a:xfrm>
                    <a:off x="21336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7" name="Rechteck 596">
                    <a:extLst>
                      <a:ext uri="{FF2B5EF4-FFF2-40B4-BE49-F238E27FC236}">
                        <a16:creationId xmlns:a16="http://schemas.microsoft.com/office/drawing/2014/main" id="{4EACDDAF-32AE-4E42-B3EB-5BF4FA33FB54}"/>
                      </a:ext>
                    </a:extLst>
                  </p:cNvPr>
                  <p:cNvSpPr/>
                  <p:nvPr/>
                </p:nvSpPr>
                <p:spPr>
                  <a:xfrm>
                    <a:off x="2705100" y="39528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8" name="Rechteck 597">
                    <a:extLst>
                      <a:ext uri="{FF2B5EF4-FFF2-40B4-BE49-F238E27FC236}">
                        <a16:creationId xmlns:a16="http://schemas.microsoft.com/office/drawing/2014/main" id="{C1110047-880A-4A64-A572-2E5115E98876}"/>
                      </a:ext>
                    </a:extLst>
                  </p:cNvPr>
                  <p:cNvSpPr/>
                  <p:nvPr/>
                </p:nvSpPr>
                <p:spPr>
                  <a:xfrm>
                    <a:off x="990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99" name="Rechteck 598">
                    <a:extLst>
                      <a:ext uri="{FF2B5EF4-FFF2-40B4-BE49-F238E27FC236}">
                        <a16:creationId xmlns:a16="http://schemas.microsoft.com/office/drawing/2014/main" id="{0C2B3524-1AFB-4FB0-B779-92B3334E932C}"/>
                      </a:ext>
                    </a:extLst>
                  </p:cNvPr>
                  <p:cNvSpPr/>
                  <p:nvPr/>
                </p:nvSpPr>
                <p:spPr>
                  <a:xfrm>
                    <a:off x="1562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0" name="Rechteck 599">
                    <a:extLst>
                      <a:ext uri="{FF2B5EF4-FFF2-40B4-BE49-F238E27FC236}">
                        <a16:creationId xmlns:a16="http://schemas.microsoft.com/office/drawing/2014/main" id="{2D02E7E3-C828-4BDA-8C76-F25FACF76345}"/>
                      </a:ext>
                    </a:extLst>
                  </p:cNvPr>
                  <p:cNvSpPr/>
                  <p:nvPr/>
                </p:nvSpPr>
                <p:spPr>
                  <a:xfrm>
                    <a:off x="21336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1" name="Rechteck 600">
                    <a:extLst>
                      <a:ext uri="{FF2B5EF4-FFF2-40B4-BE49-F238E27FC236}">
                        <a16:creationId xmlns:a16="http://schemas.microsoft.com/office/drawing/2014/main" id="{F04752DD-9176-4334-B3C6-98276F02D332}"/>
                      </a:ext>
                    </a:extLst>
                  </p:cNvPr>
                  <p:cNvSpPr/>
                  <p:nvPr/>
                </p:nvSpPr>
                <p:spPr>
                  <a:xfrm>
                    <a:off x="2705100" y="4524375"/>
                    <a:ext cx="571500" cy="5715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grpSp>
          <p:nvGrpSpPr>
            <p:cNvPr id="576" name="Gruppieren 575">
              <a:extLst>
                <a:ext uri="{FF2B5EF4-FFF2-40B4-BE49-F238E27FC236}">
                  <a16:creationId xmlns:a16="http://schemas.microsoft.com/office/drawing/2014/main" id="{0FFE69EF-A64D-4B6E-8710-A62FD67103EA}"/>
                </a:ext>
              </a:extLst>
            </p:cNvPr>
            <p:cNvGrpSpPr/>
            <p:nvPr/>
          </p:nvGrpSpPr>
          <p:grpSpPr>
            <a:xfrm>
              <a:off x="5565534" y="1358130"/>
              <a:ext cx="3346933" cy="3346933"/>
              <a:chOff x="838200" y="2657475"/>
              <a:chExt cx="2286000" cy="2286000"/>
            </a:xfrm>
            <a:noFill/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4C10A0D-5EE2-4D1B-AC0C-6059B482468A}"/>
                  </a:ext>
                </a:extLst>
              </p:cNvPr>
              <p:cNvSpPr/>
              <p:nvPr/>
            </p:nvSpPr>
            <p:spPr>
              <a:xfrm>
                <a:off x="838200" y="26574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A86BC3E8-F89C-4922-8068-8DE0CF432CC0}"/>
                  </a:ext>
                </a:extLst>
              </p:cNvPr>
              <p:cNvSpPr/>
              <p:nvPr/>
            </p:nvSpPr>
            <p:spPr>
              <a:xfrm>
                <a:off x="1409700" y="26574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FDACE81-4845-4BB4-854F-5B386BDF9E26}"/>
                  </a:ext>
                </a:extLst>
              </p:cNvPr>
              <p:cNvSpPr/>
              <p:nvPr/>
            </p:nvSpPr>
            <p:spPr>
              <a:xfrm>
                <a:off x="1981200" y="26574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6FF8D63-FF9E-4487-9C0F-E7F9E0924F48}"/>
                  </a:ext>
                </a:extLst>
              </p:cNvPr>
              <p:cNvSpPr/>
              <p:nvPr/>
            </p:nvSpPr>
            <p:spPr>
              <a:xfrm>
                <a:off x="2552700" y="26574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624F9483-E77F-4C9F-86C9-88F1D739400A}"/>
                  </a:ext>
                </a:extLst>
              </p:cNvPr>
              <p:cNvSpPr/>
              <p:nvPr/>
            </p:nvSpPr>
            <p:spPr>
              <a:xfrm>
                <a:off x="838200" y="32289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103E8EE6-CD26-4C49-AEC6-9E4D571762C0}"/>
                  </a:ext>
                </a:extLst>
              </p:cNvPr>
              <p:cNvSpPr/>
              <p:nvPr/>
            </p:nvSpPr>
            <p:spPr>
              <a:xfrm>
                <a:off x="1409700" y="32289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C5EA9B29-DCC6-4144-AB47-2663F15A7C65}"/>
                  </a:ext>
                </a:extLst>
              </p:cNvPr>
              <p:cNvSpPr/>
              <p:nvPr/>
            </p:nvSpPr>
            <p:spPr>
              <a:xfrm>
                <a:off x="1981200" y="32289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1455CF32-FEBA-42F0-B977-2070460DFC7F}"/>
                  </a:ext>
                </a:extLst>
              </p:cNvPr>
              <p:cNvSpPr/>
              <p:nvPr/>
            </p:nvSpPr>
            <p:spPr>
              <a:xfrm>
                <a:off x="2552700" y="32289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CD0FD5DD-4BB6-493F-938B-396221E05D3D}"/>
                  </a:ext>
                </a:extLst>
              </p:cNvPr>
              <p:cNvSpPr/>
              <p:nvPr/>
            </p:nvSpPr>
            <p:spPr>
              <a:xfrm>
                <a:off x="838200" y="38004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F36FA0B-4956-4D24-9E11-F5E3F7469710}"/>
                  </a:ext>
                </a:extLst>
              </p:cNvPr>
              <p:cNvSpPr/>
              <p:nvPr/>
            </p:nvSpPr>
            <p:spPr>
              <a:xfrm>
                <a:off x="1409700" y="38004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7979F82D-CF53-4EE0-B844-650B55656A00}"/>
                  </a:ext>
                </a:extLst>
              </p:cNvPr>
              <p:cNvSpPr/>
              <p:nvPr/>
            </p:nvSpPr>
            <p:spPr>
              <a:xfrm>
                <a:off x="1981200" y="38004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745DB057-A5A2-4CEB-8B21-004470A9CB81}"/>
                  </a:ext>
                </a:extLst>
              </p:cNvPr>
              <p:cNvSpPr/>
              <p:nvPr/>
            </p:nvSpPr>
            <p:spPr>
              <a:xfrm>
                <a:off x="2552700" y="38004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04A032BD-E6C9-4EB1-9595-79A843E055B4}"/>
                  </a:ext>
                </a:extLst>
              </p:cNvPr>
              <p:cNvSpPr/>
              <p:nvPr/>
            </p:nvSpPr>
            <p:spPr>
              <a:xfrm>
                <a:off x="838200" y="43719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D0B5F8C-7EE0-41AB-A890-9224DC79AEAA}"/>
                  </a:ext>
                </a:extLst>
              </p:cNvPr>
              <p:cNvSpPr/>
              <p:nvPr/>
            </p:nvSpPr>
            <p:spPr>
              <a:xfrm>
                <a:off x="1409700" y="43719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D9AB51FF-8C49-4550-8761-6AC27AAE29E9}"/>
                  </a:ext>
                </a:extLst>
              </p:cNvPr>
              <p:cNvSpPr/>
              <p:nvPr/>
            </p:nvSpPr>
            <p:spPr>
              <a:xfrm>
                <a:off x="1981200" y="43719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C6ED114A-C559-400C-A033-0D1385B10142}"/>
                  </a:ext>
                </a:extLst>
              </p:cNvPr>
              <p:cNvSpPr/>
              <p:nvPr/>
            </p:nvSpPr>
            <p:spPr>
              <a:xfrm>
                <a:off x="2552700" y="4371975"/>
                <a:ext cx="571500" cy="571500"/>
              </a:xfrm>
              <a:prstGeom prst="rect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575" name="Gruppieren 574">
            <a:extLst>
              <a:ext uri="{FF2B5EF4-FFF2-40B4-BE49-F238E27FC236}">
                <a16:creationId xmlns:a16="http://schemas.microsoft.com/office/drawing/2014/main" id="{899B0D38-6C44-425C-81B8-AFC37960A847}"/>
              </a:ext>
            </a:extLst>
          </p:cNvPr>
          <p:cNvGrpSpPr/>
          <p:nvPr/>
        </p:nvGrpSpPr>
        <p:grpSpPr>
          <a:xfrm>
            <a:off x="2282131" y="2508212"/>
            <a:ext cx="2766060" cy="2766060"/>
            <a:chOff x="3810000" y="2657475"/>
            <a:chExt cx="4572000" cy="4572000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80DA8CBA-6B54-4CC0-BF3E-9677D8A7B7AF}"/>
                </a:ext>
              </a:extLst>
            </p:cNvPr>
            <p:cNvGrpSpPr/>
            <p:nvPr/>
          </p:nvGrpSpPr>
          <p:grpSpPr>
            <a:xfrm>
              <a:off x="3810000" y="2657475"/>
              <a:ext cx="2286000" cy="2286000"/>
              <a:chOff x="838200" y="371475"/>
              <a:chExt cx="4572000" cy="4572000"/>
            </a:xfrm>
          </p:grpSpPr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B9CF5B5D-2276-45F9-A5DF-EA8315D19625}"/>
                  </a:ext>
                </a:extLst>
              </p:cNvPr>
              <p:cNvGrpSpPr/>
              <p:nvPr/>
            </p:nvGrpSpPr>
            <p:grpSpPr>
              <a:xfrm>
                <a:off x="3124200" y="371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2D9DF02B-3518-43DF-8F63-15CE519E9862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2888BFB0-AA63-4150-A925-4AB1F3331F6C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3F93CBB3-9A2B-45D2-8AF9-B5358C30F00E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1CF98E65-4476-4EB4-8CF7-96FF8BA9C3AB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8D9D9796-B617-45A4-A772-48F6FE78BB89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A40937AF-4729-4BF0-BEAF-125FB15F63B3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158E19B7-7E0B-4A13-A55B-EED58ADCA220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F45E6902-19EA-4736-9139-B04CCC636C73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768536DE-D213-495E-AE06-77D3CA18B3B2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4E8A05D9-0067-4504-B8D9-889529289A62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673EE443-134B-4C07-9377-577129FA9B92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B786B7BA-4F41-44AF-AF7E-09C3FA7D416F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E33F1622-7A66-4C4F-9EA1-6E88655C088F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DAC526D2-5E1F-4A34-8E79-66DF0DB936EF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751DEAB6-0EDD-4A25-B427-F9C202E85F27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F76649C8-228D-4D3F-80C0-880F5B85263C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16733AA0-F8B8-4ED4-9D64-D0DB597C3092}"/>
                  </a:ext>
                </a:extLst>
              </p:cNvPr>
              <p:cNvGrpSpPr/>
              <p:nvPr/>
            </p:nvGrpSpPr>
            <p:grpSpPr>
              <a:xfrm>
                <a:off x="838200" y="371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93" name="Rechteck 92">
                  <a:extLst>
                    <a:ext uri="{FF2B5EF4-FFF2-40B4-BE49-F238E27FC236}">
                      <a16:creationId xmlns:a16="http://schemas.microsoft.com/office/drawing/2014/main" id="{150CEF59-DC22-44D3-8F00-F1D15C077B1E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94E48903-E570-411D-B95E-6D066EC62000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5" name="Rechteck 94">
                  <a:extLst>
                    <a:ext uri="{FF2B5EF4-FFF2-40B4-BE49-F238E27FC236}">
                      <a16:creationId xmlns:a16="http://schemas.microsoft.com/office/drawing/2014/main" id="{78E79257-EF3F-4786-858B-436B53116DB5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6" name="Rechteck 95">
                  <a:extLst>
                    <a:ext uri="{FF2B5EF4-FFF2-40B4-BE49-F238E27FC236}">
                      <a16:creationId xmlns:a16="http://schemas.microsoft.com/office/drawing/2014/main" id="{B751814F-7159-49E7-AD0F-FD50899C7B90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C24818DA-ACDF-4882-94EB-EC564EC55744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Rechteck 97">
                  <a:extLst>
                    <a:ext uri="{FF2B5EF4-FFF2-40B4-BE49-F238E27FC236}">
                      <a16:creationId xmlns:a16="http://schemas.microsoft.com/office/drawing/2014/main" id="{5F143DD7-6A7D-40D6-8D86-F4AD6FF81BB0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931612C3-F7D1-49C0-AD00-3B0A7E39F2C0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" name="Rechteck 99">
                  <a:extLst>
                    <a:ext uri="{FF2B5EF4-FFF2-40B4-BE49-F238E27FC236}">
                      <a16:creationId xmlns:a16="http://schemas.microsoft.com/office/drawing/2014/main" id="{CCB78C30-0D87-41B8-8EF6-9FD863A2ED46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E105DA3E-C27F-4F5E-881C-B2AFE87FE3A7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" name="Rechteck 101">
                  <a:extLst>
                    <a:ext uri="{FF2B5EF4-FFF2-40B4-BE49-F238E27FC236}">
                      <a16:creationId xmlns:a16="http://schemas.microsoft.com/office/drawing/2014/main" id="{B02D8D9C-0390-4CDE-A3CE-C739C6AD8DA1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" name="Rechteck 102">
                  <a:extLst>
                    <a:ext uri="{FF2B5EF4-FFF2-40B4-BE49-F238E27FC236}">
                      <a16:creationId xmlns:a16="http://schemas.microsoft.com/office/drawing/2014/main" id="{02B89536-9989-481E-883E-7E9143E9343D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4" name="Rechteck 103">
                  <a:extLst>
                    <a:ext uri="{FF2B5EF4-FFF2-40B4-BE49-F238E27FC236}">
                      <a16:creationId xmlns:a16="http://schemas.microsoft.com/office/drawing/2014/main" id="{2C21C2A5-DEB8-46F8-AD9E-3B5BF5ED3FE5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93FDD8A5-E4D0-4F4E-B9A7-2B71CA791BC0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BBD9F578-F9E0-4665-87FE-D539E48CEEEA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Rechteck 106">
                  <a:extLst>
                    <a:ext uri="{FF2B5EF4-FFF2-40B4-BE49-F238E27FC236}">
                      <a16:creationId xmlns:a16="http://schemas.microsoft.com/office/drawing/2014/main" id="{C764F69D-8C16-49BA-A286-C74E95C90199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" name="Rechteck 107">
                  <a:extLst>
                    <a:ext uri="{FF2B5EF4-FFF2-40B4-BE49-F238E27FC236}">
                      <a16:creationId xmlns:a16="http://schemas.microsoft.com/office/drawing/2014/main" id="{43A837D4-EC18-4A27-B67F-263227F72041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26" name="Gruppieren 125">
                <a:extLst>
                  <a:ext uri="{FF2B5EF4-FFF2-40B4-BE49-F238E27FC236}">
                    <a16:creationId xmlns:a16="http://schemas.microsoft.com/office/drawing/2014/main" id="{558A9E5B-CE56-4590-AB0C-DF7B2F485C81}"/>
                  </a:ext>
                </a:extLst>
              </p:cNvPr>
              <p:cNvGrpSpPr/>
              <p:nvPr/>
            </p:nvGrpSpPr>
            <p:grpSpPr>
              <a:xfrm>
                <a:off x="838200" y="2657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F3501A19-EB50-4F1E-9599-8E5D8C20FD47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Rechteck 127">
                  <a:extLst>
                    <a:ext uri="{FF2B5EF4-FFF2-40B4-BE49-F238E27FC236}">
                      <a16:creationId xmlns:a16="http://schemas.microsoft.com/office/drawing/2014/main" id="{AB2BDDEC-D4D3-40E1-BFA0-8F13780D7FB0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41E6AF13-8FFB-4823-B2E3-F99961617EA8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751550F6-2581-4DF0-8DC9-4B952BE12140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Rechteck 130">
                  <a:extLst>
                    <a:ext uri="{FF2B5EF4-FFF2-40B4-BE49-F238E27FC236}">
                      <a16:creationId xmlns:a16="http://schemas.microsoft.com/office/drawing/2014/main" id="{65008846-1CEB-41C8-BBE4-3EDF5CED8D0A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2" name="Rechteck 131">
                  <a:extLst>
                    <a:ext uri="{FF2B5EF4-FFF2-40B4-BE49-F238E27FC236}">
                      <a16:creationId xmlns:a16="http://schemas.microsoft.com/office/drawing/2014/main" id="{A3D911E2-3CCD-4248-89A5-B9FE68A1ADCE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id="{A3B00AE2-C6ED-4294-9E5D-5D8A6892F279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63775F0E-6A33-4FEE-B509-0E79F4DA789F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5" name="Rechteck 134">
                  <a:extLst>
                    <a:ext uri="{FF2B5EF4-FFF2-40B4-BE49-F238E27FC236}">
                      <a16:creationId xmlns:a16="http://schemas.microsoft.com/office/drawing/2014/main" id="{B5463235-064D-494E-9482-60AEE3D0A684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6" name="Rechteck 135">
                  <a:extLst>
                    <a:ext uri="{FF2B5EF4-FFF2-40B4-BE49-F238E27FC236}">
                      <a16:creationId xmlns:a16="http://schemas.microsoft.com/office/drawing/2014/main" id="{0C76F967-0E72-4E71-9344-A71B6BE51819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Rechteck 136">
                  <a:extLst>
                    <a:ext uri="{FF2B5EF4-FFF2-40B4-BE49-F238E27FC236}">
                      <a16:creationId xmlns:a16="http://schemas.microsoft.com/office/drawing/2014/main" id="{C74C43B8-77E7-4DF9-B573-E966C8BF67F7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8" name="Rechteck 137">
                  <a:extLst>
                    <a:ext uri="{FF2B5EF4-FFF2-40B4-BE49-F238E27FC236}">
                      <a16:creationId xmlns:a16="http://schemas.microsoft.com/office/drawing/2014/main" id="{54AE5A81-536D-486E-93D4-11B1F8FADAA9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9" name="Rechteck 138">
                  <a:extLst>
                    <a:ext uri="{FF2B5EF4-FFF2-40B4-BE49-F238E27FC236}">
                      <a16:creationId xmlns:a16="http://schemas.microsoft.com/office/drawing/2014/main" id="{5AAF7291-8E83-4D1C-9496-376DA444302E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0" name="Rechteck 139">
                  <a:extLst>
                    <a:ext uri="{FF2B5EF4-FFF2-40B4-BE49-F238E27FC236}">
                      <a16:creationId xmlns:a16="http://schemas.microsoft.com/office/drawing/2014/main" id="{D5F6E281-DC66-4B0B-807B-943021335EF7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0F437D1C-6A7B-49B1-AC57-3B157A26B15F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2" name="Rechteck 141">
                  <a:extLst>
                    <a:ext uri="{FF2B5EF4-FFF2-40B4-BE49-F238E27FC236}">
                      <a16:creationId xmlns:a16="http://schemas.microsoft.com/office/drawing/2014/main" id="{78840FCE-FDE0-427E-9313-2320D70073E5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43" name="Gruppieren 142">
                <a:extLst>
                  <a:ext uri="{FF2B5EF4-FFF2-40B4-BE49-F238E27FC236}">
                    <a16:creationId xmlns:a16="http://schemas.microsoft.com/office/drawing/2014/main" id="{C4CBA406-9B9A-44A9-8440-CBC7E02359FE}"/>
                  </a:ext>
                </a:extLst>
              </p:cNvPr>
              <p:cNvGrpSpPr/>
              <p:nvPr/>
            </p:nvGrpSpPr>
            <p:grpSpPr>
              <a:xfrm>
                <a:off x="3124200" y="2657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144" name="Rechteck 143">
                  <a:extLst>
                    <a:ext uri="{FF2B5EF4-FFF2-40B4-BE49-F238E27FC236}">
                      <a16:creationId xmlns:a16="http://schemas.microsoft.com/office/drawing/2014/main" id="{06ECF398-F69E-4769-9626-EA837AE5FD8C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Rechteck 144">
                  <a:extLst>
                    <a:ext uri="{FF2B5EF4-FFF2-40B4-BE49-F238E27FC236}">
                      <a16:creationId xmlns:a16="http://schemas.microsoft.com/office/drawing/2014/main" id="{E5E33A53-4E3A-4E22-BE8D-8B3794787C63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DB071A87-7A80-45E7-A4DD-AA185D7C86A3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id="{F7FA241F-DFA0-4AC9-8557-5B7200BE0166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id="{306F6D3A-7C3C-4E85-AD1A-4FA350128042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id="{484CCE19-E22E-4684-A15A-B7AF9372FD59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0" name="Rechteck 149">
                  <a:extLst>
                    <a:ext uri="{FF2B5EF4-FFF2-40B4-BE49-F238E27FC236}">
                      <a16:creationId xmlns:a16="http://schemas.microsoft.com/office/drawing/2014/main" id="{031F9837-D868-45F9-BD6D-2DE49C931E5D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1" name="Rechteck 150">
                  <a:extLst>
                    <a:ext uri="{FF2B5EF4-FFF2-40B4-BE49-F238E27FC236}">
                      <a16:creationId xmlns:a16="http://schemas.microsoft.com/office/drawing/2014/main" id="{B58F219A-95EE-44A6-8A31-37FCFFE143E0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2" name="Rechteck 151">
                  <a:extLst>
                    <a:ext uri="{FF2B5EF4-FFF2-40B4-BE49-F238E27FC236}">
                      <a16:creationId xmlns:a16="http://schemas.microsoft.com/office/drawing/2014/main" id="{67293E74-350F-4C4C-906E-3B3E48A79019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3" name="Rechteck 152">
                  <a:extLst>
                    <a:ext uri="{FF2B5EF4-FFF2-40B4-BE49-F238E27FC236}">
                      <a16:creationId xmlns:a16="http://schemas.microsoft.com/office/drawing/2014/main" id="{DD9704CA-3131-432A-BE71-F1D2F3C4409F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4" name="Rechteck 153">
                  <a:extLst>
                    <a:ext uri="{FF2B5EF4-FFF2-40B4-BE49-F238E27FC236}">
                      <a16:creationId xmlns:a16="http://schemas.microsoft.com/office/drawing/2014/main" id="{8F6CDA63-0198-44B9-B594-776C882FADD9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5" name="Rechteck 154">
                  <a:extLst>
                    <a:ext uri="{FF2B5EF4-FFF2-40B4-BE49-F238E27FC236}">
                      <a16:creationId xmlns:a16="http://schemas.microsoft.com/office/drawing/2014/main" id="{0284B627-7A60-4236-AEFE-9DC1D7FBFFC7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6" name="Rechteck 155">
                  <a:extLst>
                    <a:ext uri="{FF2B5EF4-FFF2-40B4-BE49-F238E27FC236}">
                      <a16:creationId xmlns:a16="http://schemas.microsoft.com/office/drawing/2014/main" id="{09911BDB-ECD3-4144-BF8A-0FE1E5B769B0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Rechteck 156">
                  <a:extLst>
                    <a:ext uri="{FF2B5EF4-FFF2-40B4-BE49-F238E27FC236}">
                      <a16:creationId xmlns:a16="http://schemas.microsoft.com/office/drawing/2014/main" id="{0F47ECEA-4D46-428C-B8ED-661129F2DA4C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Rechteck 157">
                  <a:extLst>
                    <a:ext uri="{FF2B5EF4-FFF2-40B4-BE49-F238E27FC236}">
                      <a16:creationId xmlns:a16="http://schemas.microsoft.com/office/drawing/2014/main" id="{654EDC20-0FBD-4AF9-8799-A7F6271E1118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Rechteck 158">
                  <a:extLst>
                    <a:ext uri="{FF2B5EF4-FFF2-40B4-BE49-F238E27FC236}">
                      <a16:creationId xmlns:a16="http://schemas.microsoft.com/office/drawing/2014/main" id="{D5CEC1AC-A5CC-4D5C-8812-40AD7C30C487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B3C4730E-D2B7-4997-8642-017111CACBF7}"/>
                </a:ext>
              </a:extLst>
            </p:cNvPr>
            <p:cNvGrpSpPr/>
            <p:nvPr/>
          </p:nvGrpSpPr>
          <p:grpSpPr>
            <a:xfrm>
              <a:off x="6096000" y="2657475"/>
              <a:ext cx="2286000" cy="2286000"/>
              <a:chOff x="838200" y="371475"/>
              <a:chExt cx="4572000" cy="4572000"/>
            </a:xfrm>
          </p:grpSpPr>
          <p:grpSp>
            <p:nvGrpSpPr>
              <p:cNvPr id="162" name="Gruppieren 161">
                <a:extLst>
                  <a:ext uri="{FF2B5EF4-FFF2-40B4-BE49-F238E27FC236}">
                    <a16:creationId xmlns:a16="http://schemas.microsoft.com/office/drawing/2014/main" id="{C4E1860C-DA43-41BA-8B91-651B8BDDE1B5}"/>
                  </a:ext>
                </a:extLst>
              </p:cNvPr>
              <p:cNvGrpSpPr/>
              <p:nvPr/>
            </p:nvGrpSpPr>
            <p:grpSpPr>
              <a:xfrm>
                <a:off x="3124200" y="371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214" name="Rechteck 213">
                  <a:extLst>
                    <a:ext uri="{FF2B5EF4-FFF2-40B4-BE49-F238E27FC236}">
                      <a16:creationId xmlns:a16="http://schemas.microsoft.com/office/drawing/2014/main" id="{FBB3F56E-D098-422A-AEFD-E8533109F6ED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5" name="Rechteck 214">
                  <a:extLst>
                    <a:ext uri="{FF2B5EF4-FFF2-40B4-BE49-F238E27FC236}">
                      <a16:creationId xmlns:a16="http://schemas.microsoft.com/office/drawing/2014/main" id="{20E1278C-39F2-42CF-94B7-A7EF2BDE5F95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6" name="Rechteck 215">
                  <a:extLst>
                    <a:ext uri="{FF2B5EF4-FFF2-40B4-BE49-F238E27FC236}">
                      <a16:creationId xmlns:a16="http://schemas.microsoft.com/office/drawing/2014/main" id="{CD0A424F-7C17-4EC3-9272-06BA7EDD0C86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7" name="Rechteck 216">
                  <a:extLst>
                    <a:ext uri="{FF2B5EF4-FFF2-40B4-BE49-F238E27FC236}">
                      <a16:creationId xmlns:a16="http://schemas.microsoft.com/office/drawing/2014/main" id="{6EE17C42-A36E-4DF8-93EF-1359C4705D27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8" name="Rechteck 217">
                  <a:extLst>
                    <a:ext uri="{FF2B5EF4-FFF2-40B4-BE49-F238E27FC236}">
                      <a16:creationId xmlns:a16="http://schemas.microsoft.com/office/drawing/2014/main" id="{9827A172-E024-4A3D-8558-64DBBD6A1ACA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9" name="Rechteck 218">
                  <a:extLst>
                    <a:ext uri="{FF2B5EF4-FFF2-40B4-BE49-F238E27FC236}">
                      <a16:creationId xmlns:a16="http://schemas.microsoft.com/office/drawing/2014/main" id="{B666A63B-68F1-438F-ADEE-7101D9D0CA87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Rechteck 219">
                  <a:extLst>
                    <a:ext uri="{FF2B5EF4-FFF2-40B4-BE49-F238E27FC236}">
                      <a16:creationId xmlns:a16="http://schemas.microsoft.com/office/drawing/2014/main" id="{D8FFA2D7-CB9C-46A3-87CF-3BA0A4FD1BE5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1" name="Rechteck 220">
                  <a:extLst>
                    <a:ext uri="{FF2B5EF4-FFF2-40B4-BE49-F238E27FC236}">
                      <a16:creationId xmlns:a16="http://schemas.microsoft.com/office/drawing/2014/main" id="{4996007A-3AC4-4020-8C47-A655C4D70678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2" name="Rechteck 221">
                  <a:extLst>
                    <a:ext uri="{FF2B5EF4-FFF2-40B4-BE49-F238E27FC236}">
                      <a16:creationId xmlns:a16="http://schemas.microsoft.com/office/drawing/2014/main" id="{3B3EFE07-286A-4576-8E96-2E260417E7A5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3" name="Rechteck 222">
                  <a:extLst>
                    <a:ext uri="{FF2B5EF4-FFF2-40B4-BE49-F238E27FC236}">
                      <a16:creationId xmlns:a16="http://schemas.microsoft.com/office/drawing/2014/main" id="{3BB54696-C2D7-4673-A4A9-7D40D2B65624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7A75F8E7-D6BC-45CE-B6DD-18F9B3514524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5" name="Rechteck 224">
                  <a:extLst>
                    <a:ext uri="{FF2B5EF4-FFF2-40B4-BE49-F238E27FC236}">
                      <a16:creationId xmlns:a16="http://schemas.microsoft.com/office/drawing/2014/main" id="{91E1DAA3-0B7F-435F-8726-85C25DE2E238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Rechteck 225">
                  <a:extLst>
                    <a:ext uri="{FF2B5EF4-FFF2-40B4-BE49-F238E27FC236}">
                      <a16:creationId xmlns:a16="http://schemas.microsoft.com/office/drawing/2014/main" id="{1BFF0C5C-9CDF-4369-B518-E820BB6AA0C4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7" name="Rechteck 226">
                  <a:extLst>
                    <a:ext uri="{FF2B5EF4-FFF2-40B4-BE49-F238E27FC236}">
                      <a16:creationId xmlns:a16="http://schemas.microsoft.com/office/drawing/2014/main" id="{F4309A6C-A371-46EF-92CB-801B39458F1D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8" name="Rechteck 227">
                  <a:extLst>
                    <a:ext uri="{FF2B5EF4-FFF2-40B4-BE49-F238E27FC236}">
                      <a16:creationId xmlns:a16="http://schemas.microsoft.com/office/drawing/2014/main" id="{E9551488-F104-44C4-8458-309C42626B48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Rechteck 228">
                  <a:extLst>
                    <a:ext uri="{FF2B5EF4-FFF2-40B4-BE49-F238E27FC236}">
                      <a16:creationId xmlns:a16="http://schemas.microsoft.com/office/drawing/2014/main" id="{24A10516-170B-494E-B1A6-F79D497FFF4F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3" name="Gruppieren 162">
                <a:extLst>
                  <a:ext uri="{FF2B5EF4-FFF2-40B4-BE49-F238E27FC236}">
                    <a16:creationId xmlns:a16="http://schemas.microsoft.com/office/drawing/2014/main" id="{53F91B82-1D01-424E-8231-6F2F3634B785}"/>
                  </a:ext>
                </a:extLst>
              </p:cNvPr>
              <p:cNvGrpSpPr/>
              <p:nvPr/>
            </p:nvGrpSpPr>
            <p:grpSpPr>
              <a:xfrm>
                <a:off x="838200" y="371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198" name="Rechteck 197">
                  <a:extLst>
                    <a:ext uri="{FF2B5EF4-FFF2-40B4-BE49-F238E27FC236}">
                      <a16:creationId xmlns:a16="http://schemas.microsoft.com/office/drawing/2014/main" id="{96542D26-FAAF-4F47-A482-669B46153FEA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9" name="Rechteck 198">
                  <a:extLst>
                    <a:ext uri="{FF2B5EF4-FFF2-40B4-BE49-F238E27FC236}">
                      <a16:creationId xmlns:a16="http://schemas.microsoft.com/office/drawing/2014/main" id="{FF603A92-CC42-467A-AF34-BF2A10037917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0" name="Rechteck 199">
                  <a:extLst>
                    <a:ext uri="{FF2B5EF4-FFF2-40B4-BE49-F238E27FC236}">
                      <a16:creationId xmlns:a16="http://schemas.microsoft.com/office/drawing/2014/main" id="{31E24252-BFDE-481E-BA76-68CA191714F6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1" name="Rechteck 200">
                  <a:extLst>
                    <a:ext uri="{FF2B5EF4-FFF2-40B4-BE49-F238E27FC236}">
                      <a16:creationId xmlns:a16="http://schemas.microsoft.com/office/drawing/2014/main" id="{4909FB6C-57E0-47CC-8D42-28F9FE537825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2" name="Rechteck 201">
                  <a:extLst>
                    <a:ext uri="{FF2B5EF4-FFF2-40B4-BE49-F238E27FC236}">
                      <a16:creationId xmlns:a16="http://schemas.microsoft.com/office/drawing/2014/main" id="{664D2106-7BF6-45BC-B8BD-0FDCB80BBA20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3" name="Rechteck 202">
                  <a:extLst>
                    <a:ext uri="{FF2B5EF4-FFF2-40B4-BE49-F238E27FC236}">
                      <a16:creationId xmlns:a16="http://schemas.microsoft.com/office/drawing/2014/main" id="{EC5B7FB5-CDC4-43D9-95C7-41173AC8ABF8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4" name="Rechteck 203">
                  <a:extLst>
                    <a:ext uri="{FF2B5EF4-FFF2-40B4-BE49-F238E27FC236}">
                      <a16:creationId xmlns:a16="http://schemas.microsoft.com/office/drawing/2014/main" id="{EFA9B2AB-4662-4AA3-B4D4-F44552489931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5" name="Rechteck 204">
                  <a:extLst>
                    <a:ext uri="{FF2B5EF4-FFF2-40B4-BE49-F238E27FC236}">
                      <a16:creationId xmlns:a16="http://schemas.microsoft.com/office/drawing/2014/main" id="{3D520B19-1301-4925-ABA1-E702663F9AE8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6" name="Rechteck 205">
                  <a:extLst>
                    <a:ext uri="{FF2B5EF4-FFF2-40B4-BE49-F238E27FC236}">
                      <a16:creationId xmlns:a16="http://schemas.microsoft.com/office/drawing/2014/main" id="{9E43AFFF-9859-4480-8064-B70B26EDA109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7" name="Rechteck 206">
                  <a:extLst>
                    <a:ext uri="{FF2B5EF4-FFF2-40B4-BE49-F238E27FC236}">
                      <a16:creationId xmlns:a16="http://schemas.microsoft.com/office/drawing/2014/main" id="{BABE5005-8E51-408C-B073-B38A1ED2E898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8" name="Rechteck 207">
                  <a:extLst>
                    <a:ext uri="{FF2B5EF4-FFF2-40B4-BE49-F238E27FC236}">
                      <a16:creationId xmlns:a16="http://schemas.microsoft.com/office/drawing/2014/main" id="{9E47A020-B3F3-40EC-B365-D7FEA92A66D9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9" name="Rechteck 208">
                  <a:extLst>
                    <a:ext uri="{FF2B5EF4-FFF2-40B4-BE49-F238E27FC236}">
                      <a16:creationId xmlns:a16="http://schemas.microsoft.com/office/drawing/2014/main" id="{5F7E8653-3DD8-46D2-9B0F-6C973B2B3E7D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0" name="Rechteck 209">
                  <a:extLst>
                    <a:ext uri="{FF2B5EF4-FFF2-40B4-BE49-F238E27FC236}">
                      <a16:creationId xmlns:a16="http://schemas.microsoft.com/office/drawing/2014/main" id="{D10B7EF3-5AB2-4748-AB39-440A7335F10B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1" name="Rechteck 210">
                  <a:extLst>
                    <a:ext uri="{FF2B5EF4-FFF2-40B4-BE49-F238E27FC236}">
                      <a16:creationId xmlns:a16="http://schemas.microsoft.com/office/drawing/2014/main" id="{632D3663-8686-4820-9A3D-F5DDAB6CCE1C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2" name="Rechteck 211">
                  <a:extLst>
                    <a:ext uri="{FF2B5EF4-FFF2-40B4-BE49-F238E27FC236}">
                      <a16:creationId xmlns:a16="http://schemas.microsoft.com/office/drawing/2014/main" id="{6023B757-63C5-4FA2-9125-537D85C54C86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3" name="Rechteck 212">
                  <a:extLst>
                    <a:ext uri="{FF2B5EF4-FFF2-40B4-BE49-F238E27FC236}">
                      <a16:creationId xmlns:a16="http://schemas.microsoft.com/office/drawing/2014/main" id="{7E3D2EB4-08AC-4D13-AFE5-E7AAB7CB3C9E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4" name="Gruppieren 163">
                <a:extLst>
                  <a:ext uri="{FF2B5EF4-FFF2-40B4-BE49-F238E27FC236}">
                    <a16:creationId xmlns:a16="http://schemas.microsoft.com/office/drawing/2014/main" id="{A4AAAFFE-B163-4EFB-B3C2-CB4C0A76ECE9}"/>
                  </a:ext>
                </a:extLst>
              </p:cNvPr>
              <p:cNvGrpSpPr/>
              <p:nvPr/>
            </p:nvGrpSpPr>
            <p:grpSpPr>
              <a:xfrm>
                <a:off x="838200" y="2657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182" name="Rechteck 181">
                  <a:extLst>
                    <a:ext uri="{FF2B5EF4-FFF2-40B4-BE49-F238E27FC236}">
                      <a16:creationId xmlns:a16="http://schemas.microsoft.com/office/drawing/2014/main" id="{D1462740-0604-4E2F-91D6-9515149644FD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3" name="Rechteck 182">
                  <a:extLst>
                    <a:ext uri="{FF2B5EF4-FFF2-40B4-BE49-F238E27FC236}">
                      <a16:creationId xmlns:a16="http://schemas.microsoft.com/office/drawing/2014/main" id="{9BB84EE2-2C78-4819-A186-04C251018138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4" name="Rechteck 183">
                  <a:extLst>
                    <a:ext uri="{FF2B5EF4-FFF2-40B4-BE49-F238E27FC236}">
                      <a16:creationId xmlns:a16="http://schemas.microsoft.com/office/drawing/2014/main" id="{746AC12F-1101-4917-BD8C-02DC94607FE5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5" name="Rechteck 184">
                  <a:extLst>
                    <a:ext uri="{FF2B5EF4-FFF2-40B4-BE49-F238E27FC236}">
                      <a16:creationId xmlns:a16="http://schemas.microsoft.com/office/drawing/2014/main" id="{FE699A54-C731-420F-B00D-C2F47C270E82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6" name="Rechteck 185">
                  <a:extLst>
                    <a:ext uri="{FF2B5EF4-FFF2-40B4-BE49-F238E27FC236}">
                      <a16:creationId xmlns:a16="http://schemas.microsoft.com/office/drawing/2014/main" id="{ACA3D4F4-E777-4759-BCAC-45ABC0C54DFB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7" name="Rechteck 186">
                  <a:extLst>
                    <a:ext uri="{FF2B5EF4-FFF2-40B4-BE49-F238E27FC236}">
                      <a16:creationId xmlns:a16="http://schemas.microsoft.com/office/drawing/2014/main" id="{90330ED8-365C-4F32-95BC-3759BDD1BF03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8" name="Rechteck 187">
                  <a:extLst>
                    <a:ext uri="{FF2B5EF4-FFF2-40B4-BE49-F238E27FC236}">
                      <a16:creationId xmlns:a16="http://schemas.microsoft.com/office/drawing/2014/main" id="{63D59677-4259-4BD5-AFBA-A239BCCCA725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9" name="Rechteck 188">
                  <a:extLst>
                    <a:ext uri="{FF2B5EF4-FFF2-40B4-BE49-F238E27FC236}">
                      <a16:creationId xmlns:a16="http://schemas.microsoft.com/office/drawing/2014/main" id="{E23926E3-95EB-47A3-8422-E57184AEC3CB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0" name="Rechteck 189">
                  <a:extLst>
                    <a:ext uri="{FF2B5EF4-FFF2-40B4-BE49-F238E27FC236}">
                      <a16:creationId xmlns:a16="http://schemas.microsoft.com/office/drawing/2014/main" id="{456230FA-7E61-4E38-9A78-39B3CE06357E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1" name="Rechteck 190">
                  <a:extLst>
                    <a:ext uri="{FF2B5EF4-FFF2-40B4-BE49-F238E27FC236}">
                      <a16:creationId xmlns:a16="http://schemas.microsoft.com/office/drawing/2014/main" id="{D98F6AD5-479D-43F8-92D4-0E564D4E74F7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2" name="Rechteck 191">
                  <a:extLst>
                    <a:ext uri="{FF2B5EF4-FFF2-40B4-BE49-F238E27FC236}">
                      <a16:creationId xmlns:a16="http://schemas.microsoft.com/office/drawing/2014/main" id="{BB16A9EC-2E7A-4A3D-AE61-2706F5762F20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3" name="Rechteck 192">
                  <a:extLst>
                    <a:ext uri="{FF2B5EF4-FFF2-40B4-BE49-F238E27FC236}">
                      <a16:creationId xmlns:a16="http://schemas.microsoft.com/office/drawing/2014/main" id="{AB557CA5-3B36-4181-BACD-19AF39E4DF78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4" name="Rechteck 193">
                  <a:extLst>
                    <a:ext uri="{FF2B5EF4-FFF2-40B4-BE49-F238E27FC236}">
                      <a16:creationId xmlns:a16="http://schemas.microsoft.com/office/drawing/2014/main" id="{C3255DC3-206A-4602-9C99-541B540BE3E5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5" name="Rechteck 194">
                  <a:extLst>
                    <a:ext uri="{FF2B5EF4-FFF2-40B4-BE49-F238E27FC236}">
                      <a16:creationId xmlns:a16="http://schemas.microsoft.com/office/drawing/2014/main" id="{D7584A5D-A670-4571-974B-80E6571CCFD3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6" name="Rechteck 195">
                  <a:extLst>
                    <a:ext uri="{FF2B5EF4-FFF2-40B4-BE49-F238E27FC236}">
                      <a16:creationId xmlns:a16="http://schemas.microsoft.com/office/drawing/2014/main" id="{63ED2FDC-5078-43D9-AD6E-184BFA2DD686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72B823BC-48E6-428F-A944-3416665F176D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5" name="Gruppieren 164">
                <a:extLst>
                  <a:ext uri="{FF2B5EF4-FFF2-40B4-BE49-F238E27FC236}">
                    <a16:creationId xmlns:a16="http://schemas.microsoft.com/office/drawing/2014/main" id="{BDCD67E3-CBCB-4138-A4AF-33AFC2866291}"/>
                  </a:ext>
                </a:extLst>
              </p:cNvPr>
              <p:cNvGrpSpPr/>
              <p:nvPr/>
            </p:nvGrpSpPr>
            <p:grpSpPr>
              <a:xfrm>
                <a:off x="3124200" y="2657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166" name="Rechteck 165">
                  <a:extLst>
                    <a:ext uri="{FF2B5EF4-FFF2-40B4-BE49-F238E27FC236}">
                      <a16:creationId xmlns:a16="http://schemas.microsoft.com/office/drawing/2014/main" id="{A8A850EA-CF0A-4A2F-A3EB-C964138A9248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7" name="Rechteck 166">
                  <a:extLst>
                    <a:ext uri="{FF2B5EF4-FFF2-40B4-BE49-F238E27FC236}">
                      <a16:creationId xmlns:a16="http://schemas.microsoft.com/office/drawing/2014/main" id="{4A7F18A9-6CBB-4875-8DD2-A399DB90C8D0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8" name="Rechteck 167">
                  <a:extLst>
                    <a:ext uri="{FF2B5EF4-FFF2-40B4-BE49-F238E27FC236}">
                      <a16:creationId xmlns:a16="http://schemas.microsoft.com/office/drawing/2014/main" id="{3E38EFA3-BA90-4B1B-B474-DA48CAEB3739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9" name="Rechteck 168">
                  <a:extLst>
                    <a:ext uri="{FF2B5EF4-FFF2-40B4-BE49-F238E27FC236}">
                      <a16:creationId xmlns:a16="http://schemas.microsoft.com/office/drawing/2014/main" id="{8868509E-8A28-4717-AF57-AB16F8398BE6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0" name="Rechteck 169">
                  <a:extLst>
                    <a:ext uri="{FF2B5EF4-FFF2-40B4-BE49-F238E27FC236}">
                      <a16:creationId xmlns:a16="http://schemas.microsoft.com/office/drawing/2014/main" id="{BAD504E6-3006-4333-B462-CDB592C9B0A9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63B8E56B-8588-45F8-838C-744B52470E32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2" name="Rechteck 171">
                  <a:extLst>
                    <a:ext uri="{FF2B5EF4-FFF2-40B4-BE49-F238E27FC236}">
                      <a16:creationId xmlns:a16="http://schemas.microsoft.com/office/drawing/2014/main" id="{683AB4F8-CA08-42EE-9A3A-06AFFC4FF98C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3" name="Rechteck 172">
                  <a:extLst>
                    <a:ext uri="{FF2B5EF4-FFF2-40B4-BE49-F238E27FC236}">
                      <a16:creationId xmlns:a16="http://schemas.microsoft.com/office/drawing/2014/main" id="{A31FCF61-A5F0-4153-9FA5-385D5566F7A3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4" name="Rechteck 173">
                  <a:extLst>
                    <a:ext uri="{FF2B5EF4-FFF2-40B4-BE49-F238E27FC236}">
                      <a16:creationId xmlns:a16="http://schemas.microsoft.com/office/drawing/2014/main" id="{6AD80087-8641-4FEE-AC51-1592DF68972D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5" name="Rechteck 174">
                  <a:extLst>
                    <a:ext uri="{FF2B5EF4-FFF2-40B4-BE49-F238E27FC236}">
                      <a16:creationId xmlns:a16="http://schemas.microsoft.com/office/drawing/2014/main" id="{E26BAE87-EE9F-40B6-8A26-026284507B73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6" name="Rechteck 175">
                  <a:extLst>
                    <a:ext uri="{FF2B5EF4-FFF2-40B4-BE49-F238E27FC236}">
                      <a16:creationId xmlns:a16="http://schemas.microsoft.com/office/drawing/2014/main" id="{4055098E-2403-4C96-B183-E86D0DD96378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7" name="Rechteck 176">
                  <a:extLst>
                    <a:ext uri="{FF2B5EF4-FFF2-40B4-BE49-F238E27FC236}">
                      <a16:creationId xmlns:a16="http://schemas.microsoft.com/office/drawing/2014/main" id="{6DE6F02D-9FEE-454D-8F10-22B371BF3A23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8" name="Rechteck 177">
                  <a:extLst>
                    <a:ext uri="{FF2B5EF4-FFF2-40B4-BE49-F238E27FC236}">
                      <a16:creationId xmlns:a16="http://schemas.microsoft.com/office/drawing/2014/main" id="{7F97AFBE-EB67-4308-883B-85DB8D8379AA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9" name="Rechteck 178">
                  <a:extLst>
                    <a:ext uri="{FF2B5EF4-FFF2-40B4-BE49-F238E27FC236}">
                      <a16:creationId xmlns:a16="http://schemas.microsoft.com/office/drawing/2014/main" id="{AD46F713-F785-404A-9B90-3D464F599385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0" name="Rechteck 179">
                  <a:extLst>
                    <a:ext uri="{FF2B5EF4-FFF2-40B4-BE49-F238E27FC236}">
                      <a16:creationId xmlns:a16="http://schemas.microsoft.com/office/drawing/2014/main" id="{28663C0C-4023-429B-862B-C1B4BAF4B741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1" name="Rechteck 180">
                  <a:extLst>
                    <a:ext uri="{FF2B5EF4-FFF2-40B4-BE49-F238E27FC236}">
                      <a16:creationId xmlns:a16="http://schemas.microsoft.com/office/drawing/2014/main" id="{0685FC65-B290-4530-BE4E-82A9AE446DA7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437" name="Gruppieren 436">
              <a:extLst>
                <a:ext uri="{FF2B5EF4-FFF2-40B4-BE49-F238E27FC236}">
                  <a16:creationId xmlns:a16="http://schemas.microsoft.com/office/drawing/2014/main" id="{6591F39A-00A4-4EAA-8AF5-67C82498F210}"/>
                </a:ext>
              </a:extLst>
            </p:cNvPr>
            <p:cNvGrpSpPr/>
            <p:nvPr/>
          </p:nvGrpSpPr>
          <p:grpSpPr>
            <a:xfrm>
              <a:off x="3810000" y="4943475"/>
              <a:ext cx="2286000" cy="2286000"/>
              <a:chOff x="838200" y="371475"/>
              <a:chExt cx="4572000" cy="4572000"/>
            </a:xfrm>
          </p:grpSpPr>
          <p:grpSp>
            <p:nvGrpSpPr>
              <p:cNvPr id="438" name="Gruppieren 437">
                <a:extLst>
                  <a:ext uri="{FF2B5EF4-FFF2-40B4-BE49-F238E27FC236}">
                    <a16:creationId xmlns:a16="http://schemas.microsoft.com/office/drawing/2014/main" id="{49B773BB-0372-4CC4-BCF0-DD1DAAA7FF3C}"/>
                  </a:ext>
                </a:extLst>
              </p:cNvPr>
              <p:cNvGrpSpPr/>
              <p:nvPr/>
            </p:nvGrpSpPr>
            <p:grpSpPr>
              <a:xfrm>
                <a:off x="3124200" y="371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490" name="Rechteck 489">
                  <a:extLst>
                    <a:ext uri="{FF2B5EF4-FFF2-40B4-BE49-F238E27FC236}">
                      <a16:creationId xmlns:a16="http://schemas.microsoft.com/office/drawing/2014/main" id="{20C3661B-4E5C-4DE1-B177-60A3325A2C1E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1" name="Rechteck 490">
                  <a:extLst>
                    <a:ext uri="{FF2B5EF4-FFF2-40B4-BE49-F238E27FC236}">
                      <a16:creationId xmlns:a16="http://schemas.microsoft.com/office/drawing/2014/main" id="{4826EA8F-CB09-4A1B-AEB1-BDEF441DD219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2" name="Rechteck 491">
                  <a:extLst>
                    <a:ext uri="{FF2B5EF4-FFF2-40B4-BE49-F238E27FC236}">
                      <a16:creationId xmlns:a16="http://schemas.microsoft.com/office/drawing/2014/main" id="{A420330B-C8EF-44BA-A650-B0AEE8FAEDE1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3" name="Rechteck 492">
                  <a:extLst>
                    <a:ext uri="{FF2B5EF4-FFF2-40B4-BE49-F238E27FC236}">
                      <a16:creationId xmlns:a16="http://schemas.microsoft.com/office/drawing/2014/main" id="{ADC9D4AA-5ED0-4D21-A27B-742AD687578A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4" name="Rechteck 493">
                  <a:extLst>
                    <a:ext uri="{FF2B5EF4-FFF2-40B4-BE49-F238E27FC236}">
                      <a16:creationId xmlns:a16="http://schemas.microsoft.com/office/drawing/2014/main" id="{44006BF9-FA6B-494F-9502-98DA09F2AAA3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5" name="Rechteck 494">
                  <a:extLst>
                    <a:ext uri="{FF2B5EF4-FFF2-40B4-BE49-F238E27FC236}">
                      <a16:creationId xmlns:a16="http://schemas.microsoft.com/office/drawing/2014/main" id="{4C52E609-DF2E-4CE9-BA53-F39B5FAAC0CD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6" name="Rechteck 495">
                  <a:extLst>
                    <a:ext uri="{FF2B5EF4-FFF2-40B4-BE49-F238E27FC236}">
                      <a16:creationId xmlns:a16="http://schemas.microsoft.com/office/drawing/2014/main" id="{DD8073B5-79E0-4C58-8059-F7167B10319E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7" name="Rechteck 496">
                  <a:extLst>
                    <a:ext uri="{FF2B5EF4-FFF2-40B4-BE49-F238E27FC236}">
                      <a16:creationId xmlns:a16="http://schemas.microsoft.com/office/drawing/2014/main" id="{1C93A16A-16C1-4DD2-878D-41BAA17B89BF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8" name="Rechteck 497">
                  <a:extLst>
                    <a:ext uri="{FF2B5EF4-FFF2-40B4-BE49-F238E27FC236}">
                      <a16:creationId xmlns:a16="http://schemas.microsoft.com/office/drawing/2014/main" id="{D0F4DFB6-AA77-4B83-BFF6-5B9FC0E02AC2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9" name="Rechteck 498">
                  <a:extLst>
                    <a:ext uri="{FF2B5EF4-FFF2-40B4-BE49-F238E27FC236}">
                      <a16:creationId xmlns:a16="http://schemas.microsoft.com/office/drawing/2014/main" id="{D6E8B62D-3DF4-4A69-9BB5-264E2BB69341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0" name="Rechteck 499">
                  <a:extLst>
                    <a:ext uri="{FF2B5EF4-FFF2-40B4-BE49-F238E27FC236}">
                      <a16:creationId xmlns:a16="http://schemas.microsoft.com/office/drawing/2014/main" id="{850FE7A1-AF2B-4D80-8A76-4A2CEB88159F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1" name="Rechteck 500">
                  <a:extLst>
                    <a:ext uri="{FF2B5EF4-FFF2-40B4-BE49-F238E27FC236}">
                      <a16:creationId xmlns:a16="http://schemas.microsoft.com/office/drawing/2014/main" id="{6C503DDE-F82C-44EA-9138-F72EFE31D95D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2" name="Rechteck 501">
                  <a:extLst>
                    <a:ext uri="{FF2B5EF4-FFF2-40B4-BE49-F238E27FC236}">
                      <a16:creationId xmlns:a16="http://schemas.microsoft.com/office/drawing/2014/main" id="{9B055D7D-3D54-4FA8-A978-5BB6CE2E15C7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3" name="Rechteck 502">
                  <a:extLst>
                    <a:ext uri="{FF2B5EF4-FFF2-40B4-BE49-F238E27FC236}">
                      <a16:creationId xmlns:a16="http://schemas.microsoft.com/office/drawing/2014/main" id="{4093E1FD-40A5-463B-A8D3-3CC9C32BFADA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4" name="Rechteck 503">
                  <a:extLst>
                    <a:ext uri="{FF2B5EF4-FFF2-40B4-BE49-F238E27FC236}">
                      <a16:creationId xmlns:a16="http://schemas.microsoft.com/office/drawing/2014/main" id="{79207B1E-1787-4EDD-982F-D39051A79AC0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5" name="Rechteck 504">
                  <a:extLst>
                    <a:ext uri="{FF2B5EF4-FFF2-40B4-BE49-F238E27FC236}">
                      <a16:creationId xmlns:a16="http://schemas.microsoft.com/office/drawing/2014/main" id="{24AD9650-2A6F-4E98-9C1A-EDC88DB8D8EE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39" name="Gruppieren 438">
                <a:extLst>
                  <a:ext uri="{FF2B5EF4-FFF2-40B4-BE49-F238E27FC236}">
                    <a16:creationId xmlns:a16="http://schemas.microsoft.com/office/drawing/2014/main" id="{E775FCB6-215F-47BC-A70E-009B72138849}"/>
                  </a:ext>
                </a:extLst>
              </p:cNvPr>
              <p:cNvGrpSpPr/>
              <p:nvPr/>
            </p:nvGrpSpPr>
            <p:grpSpPr>
              <a:xfrm>
                <a:off x="838200" y="371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474" name="Rechteck 473">
                  <a:extLst>
                    <a:ext uri="{FF2B5EF4-FFF2-40B4-BE49-F238E27FC236}">
                      <a16:creationId xmlns:a16="http://schemas.microsoft.com/office/drawing/2014/main" id="{D9A7369D-4602-49C5-A2CE-A82F1E5015D4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5" name="Rechteck 474">
                  <a:extLst>
                    <a:ext uri="{FF2B5EF4-FFF2-40B4-BE49-F238E27FC236}">
                      <a16:creationId xmlns:a16="http://schemas.microsoft.com/office/drawing/2014/main" id="{F04F4276-AF6E-4590-8E13-8A0F45BC7AAB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6" name="Rechteck 475">
                  <a:extLst>
                    <a:ext uri="{FF2B5EF4-FFF2-40B4-BE49-F238E27FC236}">
                      <a16:creationId xmlns:a16="http://schemas.microsoft.com/office/drawing/2014/main" id="{B88AA104-2893-466C-B1AD-FCD9E76A704E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7" name="Rechteck 476">
                  <a:extLst>
                    <a:ext uri="{FF2B5EF4-FFF2-40B4-BE49-F238E27FC236}">
                      <a16:creationId xmlns:a16="http://schemas.microsoft.com/office/drawing/2014/main" id="{328D50DE-CA57-4EBA-80DE-9CC4C1815700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8" name="Rechteck 477">
                  <a:extLst>
                    <a:ext uri="{FF2B5EF4-FFF2-40B4-BE49-F238E27FC236}">
                      <a16:creationId xmlns:a16="http://schemas.microsoft.com/office/drawing/2014/main" id="{4A1264CD-AB66-4A52-A0E2-89B1559FB9AD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9" name="Rechteck 478">
                  <a:extLst>
                    <a:ext uri="{FF2B5EF4-FFF2-40B4-BE49-F238E27FC236}">
                      <a16:creationId xmlns:a16="http://schemas.microsoft.com/office/drawing/2014/main" id="{6A11CF75-4CA0-4187-81A4-2608E969511C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0" name="Rechteck 479">
                  <a:extLst>
                    <a:ext uri="{FF2B5EF4-FFF2-40B4-BE49-F238E27FC236}">
                      <a16:creationId xmlns:a16="http://schemas.microsoft.com/office/drawing/2014/main" id="{EE7F5C84-F1DD-4D4C-96D8-FD2972CAC378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1" name="Rechteck 480">
                  <a:extLst>
                    <a:ext uri="{FF2B5EF4-FFF2-40B4-BE49-F238E27FC236}">
                      <a16:creationId xmlns:a16="http://schemas.microsoft.com/office/drawing/2014/main" id="{3B5CC9DD-5016-4880-A45D-1AD91D2AC5E6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2" name="Rechteck 481">
                  <a:extLst>
                    <a:ext uri="{FF2B5EF4-FFF2-40B4-BE49-F238E27FC236}">
                      <a16:creationId xmlns:a16="http://schemas.microsoft.com/office/drawing/2014/main" id="{64DA704A-3AE3-4E2A-A27C-AC7201E3E9CA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3" name="Rechteck 482">
                  <a:extLst>
                    <a:ext uri="{FF2B5EF4-FFF2-40B4-BE49-F238E27FC236}">
                      <a16:creationId xmlns:a16="http://schemas.microsoft.com/office/drawing/2014/main" id="{D541D127-E104-4F9B-9802-B0B275EBC228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4" name="Rechteck 483">
                  <a:extLst>
                    <a:ext uri="{FF2B5EF4-FFF2-40B4-BE49-F238E27FC236}">
                      <a16:creationId xmlns:a16="http://schemas.microsoft.com/office/drawing/2014/main" id="{2DD75C5E-5BE0-4DB8-B38D-244CE6F8E7F0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5" name="Rechteck 484">
                  <a:extLst>
                    <a:ext uri="{FF2B5EF4-FFF2-40B4-BE49-F238E27FC236}">
                      <a16:creationId xmlns:a16="http://schemas.microsoft.com/office/drawing/2014/main" id="{5E669B13-83A3-44BE-A67F-F94ECA2D5269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6" name="Rechteck 485">
                  <a:extLst>
                    <a:ext uri="{FF2B5EF4-FFF2-40B4-BE49-F238E27FC236}">
                      <a16:creationId xmlns:a16="http://schemas.microsoft.com/office/drawing/2014/main" id="{D48CA660-9AAE-4DE5-A995-27EB0EED6837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7" name="Rechteck 486">
                  <a:extLst>
                    <a:ext uri="{FF2B5EF4-FFF2-40B4-BE49-F238E27FC236}">
                      <a16:creationId xmlns:a16="http://schemas.microsoft.com/office/drawing/2014/main" id="{F19DBD7C-ED9F-4AF9-891D-A9C07539A7D8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8" name="Rechteck 487">
                  <a:extLst>
                    <a:ext uri="{FF2B5EF4-FFF2-40B4-BE49-F238E27FC236}">
                      <a16:creationId xmlns:a16="http://schemas.microsoft.com/office/drawing/2014/main" id="{6C4C6954-DADF-4D00-8E99-959E4B54AB58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9" name="Rechteck 488">
                  <a:extLst>
                    <a:ext uri="{FF2B5EF4-FFF2-40B4-BE49-F238E27FC236}">
                      <a16:creationId xmlns:a16="http://schemas.microsoft.com/office/drawing/2014/main" id="{E708AB2D-BFB4-4C5C-8AAF-3E21A5571E05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40" name="Gruppieren 439">
                <a:extLst>
                  <a:ext uri="{FF2B5EF4-FFF2-40B4-BE49-F238E27FC236}">
                    <a16:creationId xmlns:a16="http://schemas.microsoft.com/office/drawing/2014/main" id="{21950563-2EA1-4F31-8004-245A766BA326}"/>
                  </a:ext>
                </a:extLst>
              </p:cNvPr>
              <p:cNvGrpSpPr/>
              <p:nvPr/>
            </p:nvGrpSpPr>
            <p:grpSpPr>
              <a:xfrm>
                <a:off x="838200" y="2657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458" name="Rechteck 457">
                  <a:extLst>
                    <a:ext uri="{FF2B5EF4-FFF2-40B4-BE49-F238E27FC236}">
                      <a16:creationId xmlns:a16="http://schemas.microsoft.com/office/drawing/2014/main" id="{5BC40CB3-2008-4368-8913-FAE39C089E8D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9" name="Rechteck 458">
                  <a:extLst>
                    <a:ext uri="{FF2B5EF4-FFF2-40B4-BE49-F238E27FC236}">
                      <a16:creationId xmlns:a16="http://schemas.microsoft.com/office/drawing/2014/main" id="{40262826-1DAE-4B45-8D87-53B815D7ED67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0" name="Rechteck 459">
                  <a:extLst>
                    <a:ext uri="{FF2B5EF4-FFF2-40B4-BE49-F238E27FC236}">
                      <a16:creationId xmlns:a16="http://schemas.microsoft.com/office/drawing/2014/main" id="{45593171-E3AA-4092-B0F2-533BD69701F3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1" name="Rechteck 460">
                  <a:extLst>
                    <a:ext uri="{FF2B5EF4-FFF2-40B4-BE49-F238E27FC236}">
                      <a16:creationId xmlns:a16="http://schemas.microsoft.com/office/drawing/2014/main" id="{5510C157-85F8-47E6-B1E1-647F394FBBCB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2" name="Rechteck 461">
                  <a:extLst>
                    <a:ext uri="{FF2B5EF4-FFF2-40B4-BE49-F238E27FC236}">
                      <a16:creationId xmlns:a16="http://schemas.microsoft.com/office/drawing/2014/main" id="{F43ABF2E-55D9-40A1-ACB9-F1BFAE10B72E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3" name="Rechteck 462">
                  <a:extLst>
                    <a:ext uri="{FF2B5EF4-FFF2-40B4-BE49-F238E27FC236}">
                      <a16:creationId xmlns:a16="http://schemas.microsoft.com/office/drawing/2014/main" id="{6DD201F7-21CC-44BD-9A01-5474CB372C03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4" name="Rechteck 463">
                  <a:extLst>
                    <a:ext uri="{FF2B5EF4-FFF2-40B4-BE49-F238E27FC236}">
                      <a16:creationId xmlns:a16="http://schemas.microsoft.com/office/drawing/2014/main" id="{82B95584-2D20-4ECE-8AC1-C6DB5DD4759B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5" name="Rechteck 464">
                  <a:extLst>
                    <a:ext uri="{FF2B5EF4-FFF2-40B4-BE49-F238E27FC236}">
                      <a16:creationId xmlns:a16="http://schemas.microsoft.com/office/drawing/2014/main" id="{0CDE5B34-0271-4D99-BE1B-7EC04A817723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6" name="Rechteck 465">
                  <a:extLst>
                    <a:ext uri="{FF2B5EF4-FFF2-40B4-BE49-F238E27FC236}">
                      <a16:creationId xmlns:a16="http://schemas.microsoft.com/office/drawing/2014/main" id="{3A2B4113-1B57-4C39-817D-B7828C7AAD27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7" name="Rechteck 466">
                  <a:extLst>
                    <a:ext uri="{FF2B5EF4-FFF2-40B4-BE49-F238E27FC236}">
                      <a16:creationId xmlns:a16="http://schemas.microsoft.com/office/drawing/2014/main" id="{5E3323F3-3CF6-4D7C-90AE-BAACC2C95004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8" name="Rechteck 467">
                  <a:extLst>
                    <a:ext uri="{FF2B5EF4-FFF2-40B4-BE49-F238E27FC236}">
                      <a16:creationId xmlns:a16="http://schemas.microsoft.com/office/drawing/2014/main" id="{33149A59-6E99-4237-9E1E-5B87C5951017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9" name="Rechteck 468">
                  <a:extLst>
                    <a:ext uri="{FF2B5EF4-FFF2-40B4-BE49-F238E27FC236}">
                      <a16:creationId xmlns:a16="http://schemas.microsoft.com/office/drawing/2014/main" id="{4B25BF9F-17AC-4390-B799-C216D4E7D0CE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0" name="Rechteck 469">
                  <a:extLst>
                    <a:ext uri="{FF2B5EF4-FFF2-40B4-BE49-F238E27FC236}">
                      <a16:creationId xmlns:a16="http://schemas.microsoft.com/office/drawing/2014/main" id="{716CEE16-ABE5-403F-8B59-E1C07BA77083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1" name="Rechteck 470">
                  <a:extLst>
                    <a:ext uri="{FF2B5EF4-FFF2-40B4-BE49-F238E27FC236}">
                      <a16:creationId xmlns:a16="http://schemas.microsoft.com/office/drawing/2014/main" id="{AAFD61AD-F8C6-405D-B2F2-4548C3134B00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2" name="Rechteck 471">
                  <a:extLst>
                    <a:ext uri="{FF2B5EF4-FFF2-40B4-BE49-F238E27FC236}">
                      <a16:creationId xmlns:a16="http://schemas.microsoft.com/office/drawing/2014/main" id="{C3968397-3A2C-4ABD-9C4B-F2CE00DAB9F2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3" name="Rechteck 472">
                  <a:extLst>
                    <a:ext uri="{FF2B5EF4-FFF2-40B4-BE49-F238E27FC236}">
                      <a16:creationId xmlns:a16="http://schemas.microsoft.com/office/drawing/2014/main" id="{008B9E2A-475E-4A90-A302-13EFE2E9E019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41" name="Gruppieren 440">
                <a:extLst>
                  <a:ext uri="{FF2B5EF4-FFF2-40B4-BE49-F238E27FC236}">
                    <a16:creationId xmlns:a16="http://schemas.microsoft.com/office/drawing/2014/main" id="{07C79867-D260-4F20-9353-AEECA5985784}"/>
                  </a:ext>
                </a:extLst>
              </p:cNvPr>
              <p:cNvGrpSpPr/>
              <p:nvPr/>
            </p:nvGrpSpPr>
            <p:grpSpPr>
              <a:xfrm>
                <a:off x="3124200" y="2657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442" name="Rechteck 441">
                  <a:extLst>
                    <a:ext uri="{FF2B5EF4-FFF2-40B4-BE49-F238E27FC236}">
                      <a16:creationId xmlns:a16="http://schemas.microsoft.com/office/drawing/2014/main" id="{AFAED87E-FC78-4B52-99D9-AA75545E28FD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3" name="Rechteck 442">
                  <a:extLst>
                    <a:ext uri="{FF2B5EF4-FFF2-40B4-BE49-F238E27FC236}">
                      <a16:creationId xmlns:a16="http://schemas.microsoft.com/office/drawing/2014/main" id="{5A075C21-EF77-4699-949C-0662E35D0C62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4" name="Rechteck 443">
                  <a:extLst>
                    <a:ext uri="{FF2B5EF4-FFF2-40B4-BE49-F238E27FC236}">
                      <a16:creationId xmlns:a16="http://schemas.microsoft.com/office/drawing/2014/main" id="{AC503301-59A2-4A96-B177-03A47F627AFA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5" name="Rechteck 444">
                  <a:extLst>
                    <a:ext uri="{FF2B5EF4-FFF2-40B4-BE49-F238E27FC236}">
                      <a16:creationId xmlns:a16="http://schemas.microsoft.com/office/drawing/2014/main" id="{C6C256B3-BB22-49BB-887F-A1968AC08ED3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6" name="Rechteck 445">
                  <a:extLst>
                    <a:ext uri="{FF2B5EF4-FFF2-40B4-BE49-F238E27FC236}">
                      <a16:creationId xmlns:a16="http://schemas.microsoft.com/office/drawing/2014/main" id="{1A8350AD-4FB4-4F79-A95B-C971F30405B1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7" name="Rechteck 446">
                  <a:extLst>
                    <a:ext uri="{FF2B5EF4-FFF2-40B4-BE49-F238E27FC236}">
                      <a16:creationId xmlns:a16="http://schemas.microsoft.com/office/drawing/2014/main" id="{701CB580-B05E-4133-B287-87936F7382DF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8" name="Rechteck 447">
                  <a:extLst>
                    <a:ext uri="{FF2B5EF4-FFF2-40B4-BE49-F238E27FC236}">
                      <a16:creationId xmlns:a16="http://schemas.microsoft.com/office/drawing/2014/main" id="{F6B10B7C-0801-498D-AB4C-84CD9DAEEEBE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9" name="Rechteck 448">
                  <a:extLst>
                    <a:ext uri="{FF2B5EF4-FFF2-40B4-BE49-F238E27FC236}">
                      <a16:creationId xmlns:a16="http://schemas.microsoft.com/office/drawing/2014/main" id="{32772C46-1CDA-49A0-9645-46976AA3ADE4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0" name="Rechteck 449">
                  <a:extLst>
                    <a:ext uri="{FF2B5EF4-FFF2-40B4-BE49-F238E27FC236}">
                      <a16:creationId xmlns:a16="http://schemas.microsoft.com/office/drawing/2014/main" id="{1A516226-0803-48CC-B6C1-19691B1CE904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1" name="Rechteck 450">
                  <a:extLst>
                    <a:ext uri="{FF2B5EF4-FFF2-40B4-BE49-F238E27FC236}">
                      <a16:creationId xmlns:a16="http://schemas.microsoft.com/office/drawing/2014/main" id="{E946B584-6C8B-4DE5-9AF9-C11C9A37A937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2" name="Rechteck 451">
                  <a:extLst>
                    <a:ext uri="{FF2B5EF4-FFF2-40B4-BE49-F238E27FC236}">
                      <a16:creationId xmlns:a16="http://schemas.microsoft.com/office/drawing/2014/main" id="{A3A0FCB8-1B29-4CAE-BB35-6D9D7355A3FA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3" name="Rechteck 452">
                  <a:extLst>
                    <a:ext uri="{FF2B5EF4-FFF2-40B4-BE49-F238E27FC236}">
                      <a16:creationId xmlns:a16="http://schemas.microsoft.com/office/drawing/2014/main" id="{3E54FA7B-0AAB-4207-A4CF-ED2FEB8A6D04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4" name="Rechteck 453">
                  <a:extLst>
                    <a:ext uri="{FF2B5EF4-FFF2-40B4-BE49-F238E27FC236}">
                      <a16:creationId xmlns:a16="http://schemas.microsoft.com/office/drawing/2014/main" id="{94307343-74A7-47C2-9FE9-BEAF2870A5CB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5" name="Rechteck 454">
                  <a:extLst>
                    <a:ext uri="{FF2B5EF4-FFF2-40B4-BE49-F238E27FC236}">
                      <a16:creationId xmlns:a16="http://schemas.microsoft.com/office/drawing/2014/main" id="{0D7897C1-0424-4051-A82C-F83AFB133BE9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6" name="Rechteck 455">
                  <a:extLst>
                    <a:ext uri="{FF2B5EF4-FFF2-40B4-BE49-F238E27FC236}">
                      <a16:creationId xmlns:a16="http://schemas.microsoft.com/office/drawing/2014/main" id="{1B047C44-855B-4518-983A-E3D0C48FFDC5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7" name="Rechteck 456">
                  <a:extLst>
                    <a:ext uri="{FF2B5EF4-FFF2-40B4-BE49-F238E27FC236}">
                      <a16:creationId xmlns:a16="http://schemas.microsoft.com/office/drawing/2014/main" id="{EA89D8E0-097A-4F8E-8371-1301AB1642B9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506" name="Gruppieren 505">
              <a:extLst>
                <a:ext uri="{FF2B5EF4-FFF2-40B4-BE49-F238E27FC236}">
                  <a16:creationId xmlns:a16="http://schemas.microsoft.com/office/drawing/2014/main" id="{879BB256-FB61-42FF-BBB9-6C2A711A0BA4}"/>
                </a:ext>
              </a:extLst>
            </p:cNvPr>
            <p:cNvGrpSpPr/>
            <p:nvPr/>
          </p:nvGrpSpPr>
          <p:grpSpPr>
            <a:xfrm>
              <a:off x="6096000" y="4943475"/>
              <a:ext cx="2286000" cy="2286000"/>
              <a:chOff x="838200" y="371475"/>
              <a:chExt cx="4572000" cy="4572000"/>
            </a:xfrm>
          </p:grpSpPr>
          <p:grpSp>
            <p:nvGrpSpPr>
              <p:cNvPr id="507" name="Gruppieren 506">
                <a:extLst>
                  <a:ext uri="{FF2B5EF4-FFF2-40B4-BE49-F238E27FC236}">
                    <a16:creationId xmlns:a16="http://schemas.microsoft.com/office/drawing/2014/main" id="{4B05F553-F075-44B1-91A2-0839A0EED95B}"/>
                  </a:ext>
                </a:extLst>
              </p:cNvPr>
              <p:cNvGrpSpPr/>
              <p:nvPr/>
            </p:nvGrpSpPr>
            <p:grpSpPr>
              <a:xfrm>
                <a:off x="3124200" y="371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559" name="Rechteck 558">
                  <a:extLst>
                    <a:ext uri="{FF2B5EF4-FFF2-40B4-BE49-F238E27FC236}">
                      <a16:creationId xmlns:a16="http://schemas.microsoft.com/office/drawing/2014/main" id="{87AA1867-583F-4C07-A2F4-4330F23D4A85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0" name="Rechteck 559">
                  <a:extLst>
                    <a:ext uri="{FF2B5EF4-FFF2-40B4-BE49-F238E27FC236}">
                      <a16:creationId xmlns:a16="http://schemas.microsoft.com/office/drawing/2014/main" id="{CD1A0D8E-592F-4F38-BB19-D9DA55DF7CCE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1" name="Rechteck 560">
                  <a:extLst>
                    <a:ext uri="{FF2B5EF4-FFF2-40B4-BE49-F238E27FC236}">
                      <a16:creationId xmlns:a16="http://schemas.microsoft.com/office/drawing/2014/main" id="{A799F2D4-BDD5-4400-A1FE-9E21852026AE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2" name="Rechteck 561">
                  <a:extLst>
                    <a:ext uri="{FF2B5EF4-FFF2-40B4-BE49-F238E27FC236}">
                      <a16:creationId xmlns:a16="http://schemas.microsoft.com/office/drawing/2014/main" id="{D441ED46-39BA-46A2-9E49-CA2C270418D6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3" name="Rechteck 562">
                  <a:extLst>
                    <a:ext uri="{FF2B5EF4-FFF2-40B4-BE49-F238E27FC236}">
                      <a16:creationId xmlns:a16="http://schemas.microsoft.com/office/drawing/2014/main" id="{58FC6834-8043-499A-A694-FABA4B3F73D8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4" name="Rechteck 563">
                  <a:extLst>
                    <a:ext uri="{FF2B5EF4-FFF2-40B4-BE49-F238E27FC236}">
                      <a16:creationId xmlns:a16="http://schemas.microsoft.com/office/drawing/2014/main" id="{D988A409-E17E-4043-AF2E-553CF836280E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5" name="Rechteck 564">
                  <a:extLst>
                    <a:ext uri="{FF2B5EF4-FFF2-40B4-BE49-F238E27FC236}">
                      <a16:creationId xmlns:a16="http://schemas.microsoft.com/office/drawing/2014/main" id="{F03355F7-D774-4567-9843-EE8AB48DADB0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6" name="Rechteck 565">
                  <a:extLst>
                    <a:ext uri="{FF2B5EF4-FFF2-40B4-BE49-F238E27FC236}">
                      <a16:creationId xmlns:a16="http://schemas.microsoft.com/office/drawing/2014/main" id="{12DA7D78-DFA6-4FA8-8A72-DF0E42430521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7" name="Rechteck 566">
                  <a:extLst>
                    <a:ext uri="{FF2B5EF4-FFF2-40B4-BE49-F238E27FC236}">
                      <a16:creationId xmlns:a16="http://schemas.microsoft.com/office/drawing/2014/main" id="{657CCDE7-6625-49CC-A58F-6263A9D5EAA2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8" name="Rechteck 567">
                  <a:extLst>
                    <a:ext uri="{FF2B5EF4-FFF2-40B4-BE49-F238E27FC236}">
                      <a16:creationId xmlns:a16="http://schemas.microsoft.com/office/drawing/2014/main" id="{51296AED-028B-419D-AB15-52EA203F78C8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9" name="Rechteck 568">
                  <a:extLst>
                    <a:ext uri="{FF2B5EF4-FFF2-40B4-BE49-F238E27FC236}">
                      <a16:creationId xmlns:a16="http://schemas.microsoft.com/office/drawing/2014/main" id="{BCA95BC2-3016-48E9-914C-BA2F58368D74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0" name="Rechteck 569">
                  <a:extLst>
                    <a:ext uri="{FF2B5EF4-FFF2-40B4-BE49-F238E27FC236}">
                      <a16:creationId xmlns:a16="http://schemas.microsoft.com/office/drawing/2014/main" id="{C18C97B1-9496-4589-9763-F239633DB57F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1" name="Rechteck 570">
                  <a:extLst>
                    <a:ext uri="{FF2B5EF4-FFF2-40B4-BE49-F238E27FC236}">
                      <a16:creationId xmlns:a16="http://schemas.microsoft.com/office/drawing/2014/main" id="{C502BD6F-2E76-4ADF-A16A-B3F8C45B6257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2" name="Rechteck 571">
                  <a:extLst>
                    <a:ext uri="{FF2B5EF4-FFF2-40B4-BE49-F238E27FC236}">
                      <a16:creationId xmlns:a16="http://schemas.microsoft.com/office/drawing/2014/main" id="{ADE58C07-2D1F-4644-9714-BDB67AA69E5E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3" name="Rechteck 572">
                  <a:extLst>
                    <a:ext uri="{FF2B5EF4-FFF2-40B4-BE49-F238E27FC236}">
                      <a16:creationId xmlns:a16="http://schemas.microsoft.com/office/drawing/2014/main" id="{35715300-014D-48F1-84C1-01038C28448D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4" name="Rechteck 573">
                  <a:extLst>
                    <a:ext uri="{FF2B5EF4-FFF2-40B4-BE49-F238E27FC236}">
                      <a16:creationId xmlns:a16="http://schemas.microsoft.com/office/drawing/2014/main" id="{B671FF90-7B08-47C1-9B0D-F25CF2CEC4CC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08" name="Gruppieren 507">
                <a:extLst>
                  <a:ext uri="{FF2B5EF4-FFF2-40B4-BE49-F238E27FC236}">
                    <a16:creationId xmlns:a16="http://schemas.microsoft.com/office/drawing/2014/main" id="{EE92FEB4-0260-4855-A3AC-DB8E92B59E13}"/>
                  </a:ext>
                </a:extLst>
              </p:cNvPr>
              <p:cNvGrpSpPr/>
              <p:nvPr/>
            </p:nvGrpSpPr>
            <p:grpSpPr>
              <a:xfrm>
                <a:off x="838200" y="371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543" name="Rechteck 542">
                  <a:extLst>
                    <a:ext uri="{FF2B5EF4-FFF2-40B4-BE49-F238E27FC236}">
                      <a16:creationId xmlns:a16="http://schemas.microsoft.com/office/drawing/2014/main" id="{E9E643F3-0C9A-47F6-89AD-67D4211DAE55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4" name="Rechteck 543">
                  <a:extLst>
                    <a:ext uri="{FF2B5EF4-FFF2-40B4-BE49-F238E27FC236}">
                      <a16:creationId xmlns:a16="http://schemas.microsoft.com/office/drawing/2014/main" id="{9CDE020C-E953-4606-91C6-A224D4C7812E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5" name="Rechteck 544">
                  <a:extLst>
                    <a:ext uri="{FF2B5EF4-FFF2-40B4-BE49-F238E27FC236}">
                      <a16:creationId xmlns:a16="http://schemas.microsoft.com/office/drawing/2014/main" id="{42818AC3-2C27-46C2-B3F4-0A81F36B0573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6" name="Rechteck 545">
                  <a:extLst>
                    <a:ext uri="{FF2B5EF4-FFF2-40B4-BE49-F238E27FC236}">
                      <a16:creationId xmlns:a16="http://schemas.microsoft.com/office/drawing/2014/main" id="{7B26FEB4-9696-4170-BF33-E5E86DDCCE06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7" name="Rechteck 546">
                  <a:extLst>
                    <a:ext uri="{FF2B5EF4-FFF2-40B4-BE49-F238E27FC236}">
                      <a16:creationId xmlns:a16="http://schemas.microsoft.com/office/drawing/2014/main" id="{A721D141-0502-4F60-94B4-DCA0024D5F48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8" name="Rechteck 547">
                  <a:extLst>
                    <a:ext uri="{FF2B5EF4-FFF2-40B4-BE49-F238E27FC236}">
                      <a16:creationId xmlns:a16="http://schemas.microsoft.com/office/drawing/2014/main" id="{5B28F6E3-313F-404B-9888-4BF3CE918722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9" name="Rechteck 548">
                  <a:extLst>
                    <a:ext uri="{FF2B5EF4-FFF2-40B4-BE49-F238E27FC236}">
                      <a16:creationId xmlns:a16="http://schemas.microsoft.com/office/drawing/2014/main" id="{3739932D-05AC-4FB2-9126-34C4A15C4F56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0" name="Rechteck 549">
                  <a:extLst>
                    <a:ext uri="{FF2B5EF4-FFF2-40B4-BE49-F238E27FC236}">
                      <a16:creationId xmlns:a16="http://schemas.microsoft.com/office/drawing/2014/main" id="{B5FDE812-715B-443D-ADEE-1CF21541433C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1" name="Rechteck 550">
                  <a:extLst>
                    <a:ext uri="{FF2B5EF4-FFF2-40B4-BE49-F238E27FC236}">
                      <a16:creationId xmlns:a16="http://schemas.microsoft.com/office/drawing/2014/main" id="{EFA1DA20-A93B-47C1-8DE8-C18C1B8C6D7F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2" name="Rechteck 551">
                  <a:extLst>
                    <a:ext uri="{FF2B5EF4-FFF2-40B4-BE49-F238E27FC236}">
                      <a16:creationId xmlns:a16="http://schemas.microsoft.com/office/drawing/2014/main" id="{3734E05E-2DAB-4E29-B36F-6857B62C05D2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3" name="Rechteck 552">
                  <a:extLst>
                    <a:ext uri="{FF2B5EF4-FFF2-40B4-BE49-F238E27FC236}">
                      <a16:creationId xmlns:a16="http://schemas.microsoft.com/office/drawing/2014/main" id="{D8E8B470-266E-4203-8868-8F72B40B0FFD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4" name="Rechteck 553">
                  <a:extLst>
                    <a:ext uri="{FF2B5EF4-FFF2-40B4-BE49-F238E27FC236}">
                      <a16:creationId xmlns:a16="http://schemas.microsoft.com/office/drawing/2014/main" id="{373F4559-2B66-4E90-9464-5D3910CFF6A8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5" name="Rechteck 554">
                  <a:extLst>
                    <a:ext uri="{FF2B5EF4-FFF2-40B4-BE49-F238E27FC236}">
                      <a16:creationId xmlns:a16="http://schemas.microsoft.com/office/drawing/2014/main" id="{2D4618B3-7528-4581-93EE-11006385948E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6" name="Rechteck 555">
                  <a:extLst>
                    <a:ext uri="{FF2B5EF4-FFF2-40B4-BE49-F238E27FC236}">
                      <a16:creationId xmlns:a16="http://schemas.microsoft.com/office/drawing/2014/main" id="{8ABDF5CC-7A2C-476D-9AC2-67F3B8208D50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7" name="Rechteck 556">
                  <a:extLst>
                    <a:ext uri="{FF2B5EF4-FFF2-40B4-BE49-F238E27FC236}">
                      <a16:creationId xmlns:a16="http://schemas.microsoft.com/office/drawing/2014/main" id="{5441D960-F30A-4B44-81BA-D8258ED3AF3A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8" name="Rechteck 557">
                  <a:extLst>
                    <a:ext uri="{FF2B5EF4-FFF2-40B4-BE49-F238E27FC236}">
                      <a16:creationId xmlns:a16="http://schemas.microsoft.com/office/drawing/2014/main" id="{55C7BE19-A06C-421A-A3D0-6C2EE8EECD1D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09" name="Gruppieren 508">
                <a:extLst>
                  <a:ext uri="{FF2B5EF4-FFF2-40B4-BE49-F238E27FC236}">
                    <a16:creationId xmlns:a16="http://schemas.microsoft.com/office/drawing/2014/main" id="{6664DD62-D04C-4E82-BFFF-845B882F1246}"/>
                  </a:ext>
                </a:extLst>
              </p:cNvPr>
              <p:cNvGrpSpPr/>
              <p:nvPr/>
            </p:nvGrpSpPr>
            <p:grpSpPr>
              <a:xfrm>
                <a:off x="838200" y="2657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527" name="Rechteck 526">
                  <a:extLst>
                    <a:ext uri="{FF2B5EF4-FFF2-40B4-BE49-F238E27FC236}">
                      <a16:creationId xmlns:a16="http://schemas.microsoft.com/office/drawing/2014/main" id="{65FE0D06-2B31-40C1-A8D0-758CD71662C2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8" name="Rechteck 527">
                  <a:extLst>
                    <a:ext uri="{FF2B5EF4-FFF2-40B4-BE49-F238E27FC236}">
                      <a16:creationId xmlns:a16="http://schemas.microsoft.com/office/drawing/2014/main" id="{7169DD03-A6C3-4F98-BA6B-EADC1D3EC448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9" name="Rechteck 528">
                  <a:extLst>
                    <a:ext uri="{FF2B5EF4-FFF2-40B4-BE49-F238E27FC236}">
                      <a16:creationId xmlns:a16="http://schemas.microsoft.com/office/drawing/2014/main" id="{25C2ADD4-EA40-4AE1-BD0F-C08FF81E1204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0" name="Rechteck 529">
                  <a:extLst>
                    <a:ext uri="{FF2B5EF4-FFF2-40B4-BE49-F238E27FC236}">
                      <a16:creationId xmlns:a16="http://schemas.microsoft.com/office/drawing/2014/main" id="{FD897D5C-E8B2-4B41-AEB1-4E8EF96D1D81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1" name="Rechteck 530">
                  <a:extLst>
                    <a:ext uri="{FF2B5EF4-FFF2-40B4-BE49-F238E27FC236}">
                      <a16:creationId xmlns:a16="http://schemas.microsoft.com/office/drawing/2014/main" id="{CA274C12-C124-4335-BEEF-3B4993FD2E54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2" name="Rechteck 531">
                  <a:extLst>
                    <a:ext uri="{FF2B5EF4-FFF2-40B4-BE49-F238E27FC236}">
                      <a16:creationId xmlns:a16="http://schemas.microsoft.com/office/drawing/2014/main" id="{A97E112D-0292-466D-9D38-342542CE5B62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3" name="Rechteck 532">
                  <a:extLst>
                    <a:ext uri="{FF2B5EF4-FFF2-40B4-BE49-F238E27FC236}">
                      <a16:creationId xmlns:a16="http://schemas.microsoft.com/office/drawing/2014/main" id="{0148331D-D8E5-4F6C-AC75-6008212FEC00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4" name="Rechteck 533">
                  <a:extLst>
                    <a:ext uri="{FF2B5EF4-FFF2-40B4-BE49-F238E27FC236}">
                      <a16:creationId xmlns:a16="http://schemas.microsoft.com/office/drawing/2014/main" id="{48A1224D-9034-453A-8CD2-F05AFCEA4A22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5" name="Rechteck 534">
                  <a:extLst>
                    <a:ext uri="{FF2B5EF4-FFF2-40B4-BE49-F238E27FC236}">
                      <a16:creationId xmlns:a16="http://schemas.microsoft.com/office/drawing/2014/main" id="{6AA23BDD-1C57-439C-B0B4-C41BA11ABDCB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6" name="Rechteck 535">
                  <a:extLst>
                    <a:ext uri="{FF2B5EF4-FFF2-40B4-BE49-F238E27FC236}">
                      <a16:creationId xmlns:a16="http://schemas.microsoft.com/office/drawing/2014/main" id="{96441CEB-F300-44A4-906B-E1E1D42F90FE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7" name="Rechteck 536">
                  <a:extLst>
                    <a:ext uri="{FF2B5EF4-FFF2-40B4-BE49-F238E27FC236}">
                      <a16:creationId xmlns:a16="http://schemas.microsoft.com/office/drawing/2014/main" id="{747B1124-F5B0-4B28-AEC8-81410DF9A6D4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8" name="Rechteck 537">
                  <a:extLst>
                    <a:ext uri="{FF2B5EF4-FFF2-40B4-BE49-F238E27FC236}">
                      <a16:creationId xmlns:a16="http://schemas.microsoft.com/office/drawing/2014/main" id="{2D6F0AD0-F2F6-470C-9D47-598E276EFD50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9" name="Rechteck 538">
                  <a:extLst>
                    <a:ext uri="{FF2B5EF4-FFF2-40B4-BE49-F238E27FC236}">
                      <a16:creationId xmlns:a16="http://schemas.microsoft.com/office/drawing/2014/main" id="{F582B5D4-B7B3-476B-A885-90D7A744CFCC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0" name="Rechteck 539">
                  <a:extLst>
                    <a:ext uri="{FF2B5EF4-FFF2-40B4-BE49-F238E27FC236}">
                      <a16:creationId xmlns:a16="http://schemas.microsoft.com/office/drawing/2014/main" id="{8C6ECC39-3178-4E85-BAA9-45F824767298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1" name="Rechteck 540">
                  <a:extLst>
                    <a:ext uri="{FF2B5EF4-FFF2-40B4-BE49-F238E27FC236}">
                      <a16:creationId xmlns:a16="http://schemas.microsoft.com/office/drawing/2014/main" id="{07989E93-4541-4504-A982-7F98E06C9602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2" name="Rechteck 541">
                  <a:extLst>
                    <a:ext uri="{FF2B5EF4-FFF2-40B4-BE49-F238E27FC236}">
                      <a16:creationId xmlns:a16="http://schemas.microsoft.com/office/drawing/2014/main" id="{ADE596FA-5A28-421F-8272-C83EA6518B6D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10" name="Gruppieren 509">
                <a:extLst>
                  <a:ext uri="{FF2B5EF4-FFF2-40B4-BE49-F238E27FC236}">
                    <a16:creationId xmlns:a16="http://schemas.microsoft.com/office/drawing/2014/main" id="{443BEF92-BE67-458F-A6EF-D9100658C8BB}"/>
                  </a:ext>
                </a:extLst>
              </p:cNvPr>
              <p:cNvGrpSpPr/>
              <p:nvPr/>
            </p:nvGrpSpPr>
            <p:grpSpPr>
              <a:xfrm>
                <a:off x="3124200" y="2657475"/>
                <a:ext cx="2286000" cy="2286000"/>
                <a:chOff x="990600" y="2809875"/>
                <a:chExt cx="2286000" cy="2286000"/>
              </a:xfrm>
            </p:grpSpPr>
            <p:sp>
              <p:nvSpPr>
                <p:cNvPr id="511" name="Rechteck 510">
                  <a:extLst>
                    <a:ext uri="{FF2B5EF4-FFF2-40B4-BE49-F238E27FC236}">
                      <a16:creationId xmlns:a16="http://schemas.microsoft.com/office/drawing/2014/main" id="{645127E0-9D5E-4F21-ABF1-A86E20F8150F}"/>
                    </a:ext>
                  </a:extLst>
                </p:cNvPr>
                <p:cNvSpPr/>
                <p:nvPr/>
              </p:nvSpPr>
              <p:spPr>
                <a:xfrm>
                  <a:off x="990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2" name="Rechteck 511">
                  <a:extLst>
                    <a:ext uri="{FF2B5EF4-FFF2-40B4-BE49-F238E27FC236}">
                      <a16:creationId xmlns:a16="http://schemas.microsoft.com/office/drawing/2014/main" id="{FA463A56-F140-45D2-9C72-47EF89919D34}"/>
                    </a:ext>
                  </a:extLst>
                </p:cNvPr>
                <p:cNvSpPr/>
                <p:nvPr/>
              </p:nvSpPr>
              <p:spPr>
                <a:xfrm>
                  <a:off x="1562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3" name="Rechteck 512">
                  <a:extLst>
                    <a:ext uri="{FF2B5EF4-FFF2-40B4-BE49-F238E27FC236}">
                      <a16:creationId xmlns:a16="http://schemas.microsoft.com/office/drawing/2014/main" id="{8040535E-4DF3-4EEF-BA2A-D30C97523D95}"/>
                    </a:ext>
                  </a:extLst>
                </p:cNvPr>
                <p:cNvSpPr/>
                <p:nvPr/>
              </p:nvSpPr>
              <p:spPr>
                <a:xfrm>
                  <a:off x="21336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4" name="Rechteck 513">
                  <a:extLst>
                    <a:ext uri="{FF2B5EF4-FFF2-40B4-BE49-F238E27FC236}">
                      <a16:creationId xmlns:a16="http://schemas.microsoft.com/office/drawing/2014/main" id="{80E1E1BE-DC0C-4D0D-AA06-C4757E521572}"/>
                    </a:ext>
                  </a:extLst>
                </p:cNvPr>
                <p:cNvSpPr/>
                <p:nvPr/>
              </p:nvSpPr>
              <p:spPr>
                <a:xfrm>
                  <a:off x="2705100" y="2809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5" name="Rechteck 514">
                  <a:extLst>
                    <a:ext uri="{FF2B5EF4-FFF2-40B4-BE49-F238E27FC236}">
                      <a16:creationId xmlns:a16="http://schemas.microsoft.com/office/drawing/2014/main" id="{90859858-BE1A-4198-8BB6-50672594E37C}"/>
                    </a:ext>
                  </a:extLst>
                </p:cNvPr>
                <p:cNvSpPr/>
                <p:nvPr/>
              </p:nvSpPr>
              <p:spPr>
                <a:xfrm>
                  <a:off x="990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6" name="Rechteck 515">
                  <a:extLst>
                    <a:ext uri="{FF2B5EF4-FFF2-40B4-BE49-F238E27FC236}">
                      <a16:creationId xmlns:a16="http://schemas.microsoft.com/office/drawing/2014/main" id="{36BDFDB7-7FBE-4FEB-A5A2-B177149FA9CA}"/>
                    </a:ext>
                  </a:extLst>
                </p:cNvPr>
                <p:cNvSpPr/>
                <p:nvPr/>
              </p:nvSpPr>
              <p:spPr>
                <a:xfrm>
                  <a:off x="1562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7" name="Rechteck 516">
                  <a:extLst>
                    <a:ext uri="{FF2B5EF4-FFF2-40B4-BE49-F238E27FC236}">
                      <a16:creationId xmlns:a16="http://schemas.microsoft.com/office/drawing/2014/main" id="{7EA0746C-15E8-4EF6-9E5F-9F431D293C65}"/>
                    </a:ext>
                  </a:extLst>
                </p:cNvPr>
                <p:cNvSpPr/>
                <p:nvPr/>
              </p:nvSpPr>
              <p:spPr>
                <a:xfrm>
                  <a:off x="21336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8" name="Rechteck 517">
                  <a:extLst>
                    <a:ext uri="{FF2B5EF4-FFF2-40B4-BE49-F238E27FC236}">
                      <a16:creationId xmlns:a16="http://schemas.microsoft.com/office/drawing/2014/main" id="{CE670606-D889-4A96-9353-92175C7B28DF}"/>
                    </a:ext>
                  </a:extLst>
                </p:cNvPr>
                <p:cNvSpPr/>
                <p:nvPr/>
              </p:nvSpPr>
              <p:spPr>
                <a:xfrm>
                  <a:off x="2705100" y="3381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9" name="Rechteck 518">
                  <a:extLst>
                    <a:ext uri="{FF2B5EF4-FFF2-40B4-BE49-F238E27FC236}">
                      <a16:creationId xmlns:a16="http://schemas.microsoft.com/office/drawing/2014/main" id="{101FB12C-88A8-4841-A5D0-7FD53522D309}"/>
                    </a:ext>
                  </a:extLst>
                </p:cNvPr>
                <p:cNvSpPr/>
                <p:nvPr/>
              </p:nvSpPr>
              <p:spPr>
                <a:xfrm>
                  <a:off x="990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0" name="Rechteck 519">
                  <a:extLst>
                    <a:ext uri="{FF2B5EF4-FFF2-40B4-BE49-F238E27FC236}">
                      <a16:creationId xmlns:a16="http://schemas.microsoft.com/office/drawing/2014/main" id="{7BE399C5-5D58-4A3C-912A-DDCAA2B0083B}"/>
                    </a:ext>
                  </a:extLst>
                </p:cNvPr>
                <p:cNvSpPr/>
                <p:nvPr/>
              </p:nvSpPr>
              <p:spPr>
                <a:xfrm>
                  <a:off x="1562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1" name="Rechteck 520">
                  <a:extLst>
                    <a:ext uri="{FF2B5EF4-FFF2-40B4-BE49-F238E27FC236}">
                      <a16:creationId xmlns:a16="http://schemas.microsoft.com/office/drawing/2014/main" id="{52B43229-4010-4E3C-B2E5-CDF3DDF9B6AD}"/>
                    </a:ext>
                  </a:extLst>
                </p:cNvPr>
                <p:cNvSpPr/>
                <p:nvPr/>
              </p:nvSpPr>
              <p:spPr>
                <a:xfrm>
                  <a:off x="21336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2" name="Rechteck 521">
                  <a:extLst>
                    <a:ext uri="{FF2B5EF4-FFF2-40B4-BE49-F238E27FC236}">
                      <a16:creationId xmlns:a16="http://schemas.microsoft.com/office/drawing/2014/main" id="{8EBCC6B3-23EE-44B5-844D-4189FB0E99CD}"/>
                    </a:ext>
                  </a:extLst>
                </p:cNvPr>
                <p:cNvSpPr/>
                <p:nvPr/>
              </p:nvSpPr>
              <p:spPr>
                <a:xfrm>
                  <a:off x="2705100" y="39528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3" name="Rechteck 522">
                  <a:extLst>
                    <a:ext uri="{FF2B5EF4-FFF2-40B4-BE49-F238E27FC236}">
                      <a16:creationId xmlns:a16="http://schemas.microsoft.com/office/drawing/2014/main" id="{017970B0-D5E7-4F17-ABB6-38D89D497E9C}"/>
                    </a:ext>
                  </a:extLst>
                </p:cNvPr>
                <p:cNvSpPr/>
                <p:nvPr/>
              </p:nvSpPr>
              <p:spPr>
                <a:xfrm>
                  <a:off x="990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4" name="Rechteck 523">
                  <a:extLst>
                    <a:ext uri="{FF2B5EF4-FFF2-40B4-BE49-F238E27FC236}">
                      <a16:creationId xmlns:a16="http://schemas.microsoft.com/office/drawing/2014/main" id="{1F525602-FEE3-4699-8285-85325ED242C3}"/>
                    </a:ext>
                  </a:extLst>
                </p:cNvPr>
                <p:cNvSpPr/>
                <p:nvPr/>
              </p:nvSpPr>
              <p:spPr>
                <a:xfrm>
                  <a:off x="1562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5" name="Rechteck 524">
                  <a:extLst>
                    <a:ext uri="{FF2B5EF4-FFF2-40B4-BE49-F238E27FC236}">
                      <a16:creationId xmlns:a16="http://schemas.microsoft.com/office/drawing/2014/main" id="{447C3453-9B11-494E-887A-B3C5F26C2B40}"/>
                    </a:ext>
                  </a:extLst>
                </p:cNvPr>
                <p:cNvSpPr/>
                <p:nvPr/>
              </p:nvSpPr>
              <p:spPr>
                <a:xfrm>
                  <a:off x="21336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6" name="Rechteck 525">
                  <a:extLst>
                    <a:ext uri="{FF2B5EF4-FFF2-40B4-BE49-F238E27FC236}">
                      <a16:creationId xmlns:a16="http://schemas.microsoft.com/office/drawing/2014/main" id="{A8310A3C-9C0F-4E90-80FE-56AA4B0877D4}"/>
                    </a:ext>
                  </a:extLst>
                </p:cNvPr>
                <p:cNvSpPr/>
                <p:nvPr/>
              </p:nvSpPr>
              <p:spPr>
                <a:xfrm>
                  <a:off x="2705100" y="4524375"/>
                  <a:ext cx="571500" cy="5715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sp>
        <p:nvSpPr>
          <p:cNvPr id="854" name="Rechteck 853">
            <a:extLst>
              <a:ext uri="{FF2B5EF4-FFF2-40B4-BE49-F238E27FC236}">
                <a16:creationId xmlns:a16="http://schemas.microsoft.com/office/drawing/2014/main" id="{FAE5E082-03A1-481F-AB5C-5507620011A8}"/>
              </a:ext>
            </a:extLst>
          </p:cNvPr>
          <p:cNvSpPr/>
          <p:nvPr/>
        </p:nvSpPr>
        <p:spPr>
          <a:xfrm>
            <a:off x="5423739" y="3516016"/>
            <a:ext cx="991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dirty="0"/>
              <a:t>→</a:t>
            </a:r>
          </a:p>
        </p:txBody>
      </p:sp>
      <p:sp>
        <p:nvSpPr>
          <p:cNvPr id="855" name="Rechteck 854">
            <a:extLst>
              <a:ext uri="{FF2B5EF4-FFF2-40B4-BE49-F238E27FC236}">
                <a16:creationId xmlns:a16="http://schemas.microsoft.com/office/drawing/2014/main" id="{B80353E0-2CFD-42B4-B94B-974EBDFFA808}"/>
              </a:ext>
            </a:extLst>
          </p:cNvPr>
          <p:cNvSpPr/>
          <p:nvPr/>
        </p:nvSpPr>
        <p:spPr>
          <a:xfrm>
            <a:off x="2278566" y="5507441"/>
            <a:ext cx="2766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/>
              <a:t>L</a:t>
            </a:r>
            <a:r>
              <a:rPr lang="en-US" dirty="0" err="1"/>
              <a:t>oop</a:t>
            </a:r>
            <a:r>
              <a:rPr lang="en-US" dirty="0"/>
              <a:t> through every pixel Perlin noise function, define color</a:t>
            </a:r>
            <a:endParaRPr lang="de-DE" dirty="0"/>
          </a:p>
        </p:txBody>
      </p:sp>
      <p:sp>
        <p:nvSpPr>
          <p:cNvPr id="856" name="Rechteck 855">
            <a:extLst>
              <a:ext uri="{FF2B5EF4-FFF2-40B4-BE49-F238E27FC236}">
                <a16:creationId xmlns:a16="http://schemas.microsoft.com/office/drawing/2014/main" id="{3F8C31D9-ADB3-4625-8FB9-FE03617CC2B0}"/>
              </a:ext>
            </a:extLst>
          </p:cNvPr>
          <p:cNvSpPr/>
          <p:nvPr/>
        </p:nvSpPr>
        <p:spPr>
          <a:xfrm>
            <a:off x="6637390" y="5507441"/>
            <a:ext cx="2766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on top</a:t>
            </a:r>
          </a:p>
        </p:txBody>
      </p:sp>
    </p:spTree>
    <p:extLst>
      <p:ext uri="{BB962C8B-B14F-4D97-AF65-F5344CB8AC3E}">
        <p14:creationId xmlns:p14="http://schemas.microsoft.com/office/powerpoint/2010/main" val="91121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2D | Step 1/3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DF5C85D-D0BA-458C-ACC1-1CB24C4ED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8" t="9514" r="4879" b="14424"/>
          <a:stretch/>
        </p:blipFill>
        <p:spPr>
          <a:xfrm>
            <a:off x="2829790" y="1850838"/>
            <a:ext cx="6061364" cy="2814810"/>
          </a:xfrm>
          <a:prstGeom prst="rect">
            <a:avLst/>
          </a:prstGeom>
        </p:spPr>
      </p:pic>
      <p:sp>
        <p:nvSpPr>
          <p:cNvPr id="1067" name="Textfeld 1066">
            <a:extLst>
              <a:ext uri="{FF2B5EF4-FFF2-40B4-BE49-F238E27FC236}">
                <a16:creationId xmlns:a16="http://schemas.microsoft.com/office/drawing/2014/main" id="{B7B9A768-D588-490F-8840-4AA7D2D58B52}"/>
              </a:ext>
            </a:extLst>
          </p:cNvPr>
          <p:cNvSpPr txBox="1"/>
          <p:nvPr/>
        </p:nvSpPr>
        <p:spPr>
          <a:xfrm>
            <a:off x="838200" y="6292820"/>
            <a:ext cx="4083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By </a:t>
            </a:r>
            <a:r>
              <a:rPr lang="en-US" sz="1000" dirty="0" err="1"/>
              <a:t>Matthewslf</a:t>
            </a:r>
            <a:r>
              <a:rPr lang="en-US" sz="1000" dirty="0"/>
              <a:t> - Own work, CC BY-SA 4.0, https://commons.wikimedia.org/w/index.php?curid=77692522</a:t>
            </a:r>
            <a:endParaRPr lang="de-DE" sz="1000" dirty="0"/>
          </a:p>
        </p:txBody>
      </p:sp>
      <p:sp>
        <p:nvSpPr>
          <p:cNvPr id="1152" name="Rechteck 1151">
            <a:extLst>
              <a:ext uri="{FF2B5EF4-FFF2-40B4-BE49-F238E27FC236}">
                <a16:creationId xmlns:a16="http://schemas.microsoft.com/office/drawing/2014/main" id="{D3533C54-6922-40CB-9CAA-37C490EA2BB4}"/>
              </a:ext>
            </a:extLst>
          </p:cNvPr>
          <p:cNvSpPr/>
          <p:nvPr/>
        </p:nvSpPr>
        <p:spPr>
          <a:xfrm>
            <a:off x="3100647" y="4825798"/>
            <a:ext cx="5519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At each grid point a pseudo-random 2D gradient is picked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73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E5517-90D5-4B62-9BFB-5EB4CA0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 2D | Step 1/3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20C943-627A-416A-9E4D-34F3945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42760" cy="4872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Why “Pseudo-random”? </a:t>
            </a:r>
          </a:p>
          <a:p>
            <a:pPr marL="0" indent="0">
              <a:buNone/>
            </a:pPr>
            <a:r>
              <a:rPr lang="en-US" sz="2200" dirty="0"/>
              <a:t>Not random generated but permutation taken from a table filled with numbers, which must be equally distributed. Gradients with values of only 0, 1 and -1 for each component are chosen because taking a dot product with such a vector does not require any multiplications, only additions and subtractions.</a:t>
            </a:r>
          </a:p>
          <a:p>
            <a:pPr marL="0" indent="0">
              <a:buNone/>
            </a:pPr>
            <a:r>
              <a:rPr lang="en-US" sz="2200" dirty="0"/>
              <a:t>Why? </a:t>
            </a:r>
          </a:p>
          <a:p>
            <a:pPr marL="0" indent="0">
              <a:buNone/>
            </a:pPr>
            <a:r>
              <a:rPr lang="en-US" sz="2200" dirty="0"/>
              <a:t>For the Noise function to be repeatable, same input  -&gt; same output</a:t>
            </a:r>
          </a:p>
          <a:p>
            <a:pPr marL="0" indent="0">
              <a:buNone/>
            </a:pPr>
            <a:r>
              <a:rPr lang="en-US" sz="2200" dirty="0"/>
              <a:t>For 2D Noise:</a:t>
            </a:r>
          </a:p>
          <a:p>
            <a:pPr marL="0" indent="0">
              <a:buNone/>
            </a:pPr>
            <a:r>
              <a:rPr lang="en-US" sz="2200" dirty="0"/>
              <a:t>4/8 gradients distributed evenly around the unit circle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6D1FFB-2521-4726-8EB0-17CA9203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52" y="1690688"/>
            <a:ext cx="3429011" cy="27856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AEAFDC-7EF0-4DE7-831A-D025C3D462A4}"/>
              </a:ext>
            </a:extLst>
          </p:cNvPr>
          <p:cNvSpPr txBox="1"/>
          <p:nvPr/>
        </p:nvSpPr>
        <p:spPr>
          <a:xfrm>
            <a:off x="8003357" y="4599942"/>
            <a:ext cx="33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Src</a:t>
            </a:r>
            <a:r>
              <a:rPr lang="de-DE" sz="800" dirty="0"/>
              <a:t>: S. </a:t>
            </a:r>
            <a:r>
              <a:rPr lang="de-DE" sz="800" dirty="0" err="1"/>
              <a:t>Gustavson</a:t>
            </a:r>
            <a:r>
              <a:rPr lang="de-DE" sz="800" dirty="0"/>
              <a:t>, Simplex </a:t>
            </a:r>
            <a:r>
              <a:rPr lang="de-DE" sz="800" dirty="0" err="1"/>
              <a:t>noise</a:t>
            </a:r>
            <a:r>
              <a:rPr lang="de-DE" sz="800" dirty="0"/>
              <a:t> </a:t>
            </a:r>
            <a:r>
              <a:rPr lang="de-DE" sz="800" dirty="0" err="1"/>
              <a:t>demystified</a:t>
            </a:r>
            <a:r>
              <a:rPr lang="de-DE" sz="800" dirty="0"/>
              <a:t>, </a:t>
            </a:r>
            <a:r>
              <a:rPr lang="de-DE" sz="800" dirty="0">
                <a:hlinkClick r:id="rId3"/>
              </a:rPr>
              <a:t>http://webstaff.itn.liu.se/~stegu/simplexnoise/simplexnoise.pdf</a:t>
            </a:r>
            <a:endParaRPr lang="de-DE" sz="800" dirty="0"/>
          </a:p>
          <a:p>
            <a:pPr algn="ctr"/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892781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estrial">
      <a:majorFont>
        <a:latin typeface="Questrial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</Words>
  <Application>Microsoft Office PowerPoint</Application>
  <PresentationFormat>Breitbild</PresentationFormat>
  <Paragraphs>148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Lato</vt:lpstr>
      <vt:lpstr>Questrial</vt:lpstr>
      <vt:lpstr>Office</vt:lpstr>
      <vt:lpstr>Noise</vt:lpstr>
      <vt:lpstr>PowerPoint-Präsentation</vt:lpstr>
      <vt:lpstr>PowerPoint-Präsentation</vt:lpstr>
      <vt:lpstr>Ken Perlin: Perlin Noise</vt:lpstr>
      <vt:lpstr>Perlin Noise</vt:lpstr>
      <vt:lpstr>Perlin Noise Algorithm</vt:lpstr>
      <vt:lpstr>Perlin Noise 2D | Step 1/3</vt:lpstr>
      <vt:lpstr>Perlin Noise 2D | Step 1/3</vt:lpstr>
      <vt:lpstr>Perlin Noise 2D | Step 1/3</vt:lpstr>
      <vt:lpstr>Perlin Noise 2D | Step 1/3</vt:lpstr>
      <vt:lpstr>Perlin Noise 2D | Step 2/3</vt:lpstr>
      <vt:lpstr>Perlin Noise 2D | Step 2/3</vt:lpstr>
      <vt:lpstr>Perlin Noise 2D | Step 3/3</vt:lpstr>
      <vt:lpstr>Perlin Noise 2D | Step 3/3</vt:lpstr>
      <vt:lpstr>Perlin Noise 2D | Step 3/3</vt:lpstr>
      <vt:lpstr>Fractal Noise </vt:lpstr>
      <vt:lpstr>Sky</vt:lpstr>
      <vt:lpstr>Decay / Erosion</vt:lpstr>
      <vt:lpstr>Simplex Noise Vorteile</vt:lpstr>
      <vt:lpstr>Worley Noise - Steven Worley</vt:lpstr>
      <vt:lpstr>Procedural Terrain Generation</vt:lpstr>
      <vt:lpstr>Procedural Terrain Generation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Fragen</dc:title>
  <dc:creator>kraemerma69548</dc:creator>
  <cp:lastModifiedBy>Mathias Krämer</cp:lastModifiedBy>
  <cp:revision>155</cp:revision>
  <dcterms:created xsi:type="dcterms:W3CDTF">2020-11-28T10:48:53Z</dcterms:created>
  <dcterms:modified xsi:type="dcterms:W3CDTF">2020-12-15T09:59:47Z</dcterms:modified>
</cp:coreProperties>
</file>